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482" r:id="rId2"/>
    <p:sldId id="483" r:id="rId3"/>
    <p:sldId id="484" r:id="rId4"/>
    <p:sldId id="485" r:id="rId5"/>
    <p:sldId id="486" r:id="rId6"/>
    <p:sldId id="487" r:id="rId7"/>
    <p:sldId id="488" r:id="rId8"/>
    <p:sldId id="489" r:id="rId9"/>
    <p:sldId id="490" r:id="rId10"/>
    <p:sldId id="491" r:id="rId11"/>
    <p:sldId id="492" r:id="rId12"/>
    <p:sldId id="493" r:id="rId13"/>
    <p:sldId id="494" r:id="rId14"/>
    <p:sldId id="495" r:id="rId15"/>
    <p:sldId id="258" r:id="rId16"/>
    <p:sldId id="527" r:id="rId17"/>
    <p:sldId id="528" r:id="rId18"/>
    <p:sldId id="530" r:id="rId19"/>
    <p:sldId id="531" r:id="rId20"/>
    <p:sldId id="533" r:id="rId21"/>
    <p:sldId id="534" r:id="rId22"/>
  </p:sldIdLst>
  <p:sldSz cx="12192000" cy="6858000"/>
  <p:notesSz cx="6858000" cy="9144000"/>
  <p:defaultText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012"/>
  </p:normalViewPr>
  <p:slideViewPr>
    <p:cSldViewPr snapToGrid="0">
      <p:cViewPr varScale="1">
        <p:scale>
          <a:sx n="90" d="100"/>
          <a:sy n="90" d="100"/>
        </p:scale>
        <p:origin x="232" y="6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3F6CB-D2C8-0D5B-4778-71019F359B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O"/>
          </a:p>
        </p:txBody>
      </p:sp>
      <p:sp>
        <p:nvSpPr>
          <p:cNvPr id="3" name="Subtitle 2">
            <a:extLst>
              <a:ext uri="{FF2B5EF4-FFF2-40B4-BE49-F238E27FC236}">
                <a16:creationId xmlns:a16="http://schemas.microsoft.com/office/drawing/2014/main" id="{981A3C23-3723-E803-41C2-C28B4614F7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O"/>
          </a:p>
        </p:txBody>
      </p:sp>
      <p:sp>
        <p:nvSpPr>
          <p:cNvPr id="4" name="Date Placeholder 3">
            <a:extLst>
              <a:ext uri="{FF2B5EF4-FFF2-40B4-BE49-F238E27FC236}">
                <a16:creationId xmlns:a16="http://schemas.microsoft.com/office/drawing/2014/main" id="{56D6516D-8509-FC7E-2F9A-6DC98245F3C6}"/>
              </a:ext>
            </a:extLst>
          </p:cNvPr>
          <p:cNvSpPr>
            <a:spLocks noGrp="1"/>
          </p:cNvSpPr>
          <p:nvPr>
            <p:ph type="dt" sz="half" idx="10"/>
          </p:nvPr>
        </p:nvSpPr>
        <p:spPr/>
        <p:txBody>
          <a:bodyPr/>
          <a:lstStyle/>
          <a:p>
            <a:fld id="{8F32A7EE-508B-9F47-9BFA-42AB8A8D7EBC}" type="datetimeFigureOut">
              <a:rPr lang="en-CO" smtClean="0"/>
              <a:t>28/12/23</a:t>
            </a:fld>
            <a:endParaRPr lang="en-CO"/>
          </a:p>
        </p:txBody>
      </p:sp>
      <p:sp>
        <p:nvSpPr>
          <p:cNvPr id="5" name="Footer Placeholder 4">
            <a:extLst>
              <a:ext uri="{FF2B5EF4-FFF2-40B4-BE49-F238E27FC236}">
                <a16:creationId xmlns:a16="http://schemas.microsoft.com/office/drawing/2014/main" id="{ECFE7959-819D-E8F2-5F8F-D546DBB6DEFE}"/>
              </a:ext>
            </a:extLst>
          </p:cNvPr>
          <p:cNvSpPr>
            <a:spLocks noGrp="1"/>
          </p:cNvSpPr>
          <p:nvPr>
            <p:ph type="ftr" sz="quarter" idx="11"/>
          </p:nvPr>
        </p:nvSpPr>
        <p:spPr/>
        <p:txBody>
          <a:bodyPr/>
          <a:lstStyle/>
          <a:p>
            <a:endParaRPr lang="en-CO"/>
          </a:p>
        </p:txBody>
      </p:sp>
      <p:sp>
        <p:nvSpPr>
          <p:cNvPr id="6" name="Slide Number Placeholder 5">
            <a:extLst>
              <a:ext uri="{FF2B5EF4-FFF2-40B4-BE49-F238E27FC236}">
                <a16:creationId xmlns:a16="http://schemas.microsoft.com/office/drawing/2014/main" id="{4ECC5014-3DDE-DCE1-315E-79F73F8AAE90}"/>
              </a:ext>
            </a:extLst>
          </p:cNvPr>
          <p:cNvSpPr>
            <a:spLocks noGrp="1"/>
          </p:cNvSpPr>
          <p:nvPr>
            <p:ph type="sldNum" sz="quarter" idx="12"/>
          </p:nvPr>
        </p:nvSpPr>
        <p:spPr/>
        <p:txBody>
          <a:bodyPr/>
          <a:lstStyle/>
          <a:p>
            <a:fld id="{A71E3493-190E-7442-9A4E-06A1972FDDFA}" type="slidenum">
              <a:rPr lang="en-CO" smtClean="0"/>
              <a:t>‹#›</a:t>
            </a:fld>
            <a:endParaRPr lang="en-CO"/>
          </a:p>
        </p:txBody>
      </p:sp>
    </p:spTree>
    <p:extLst>
      <p:ext uri="{BB962C8B-B14F-4D97-AF65-F5344CB8AC3E}">
        <p14:creationId xmlns:p14="http://schemas.microsoft.com/office/powerpoint/2010/main" val="226569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76CFE-2F9E-024C-6938-B3E59514EB42}"/>
              </a:ext>
            </a:extLst>
          </p:cNvPr>
          <p:cNvSpPr>
            <a:spLocks noGrp="1"/>
          </p:cNvSpPr>
          <p:nvPr>
            <p:ph type="title"/>
          </p:nvPr>
        </p:nvSpPr>
        <p:spPr/>
        <p:txBody>
          <a:bodyPr/>
          <a:lstStyle/>
          <a:p>
            <a:r>
              <a:rPr lang="en-US"/>
              <a:t>Click to edit Master title style</a:t>
            </a:r>
            <a:endParaRPr lang="en-CO"/>
          </a:p>
        </p:txBody>
      </p:sp>
      <p:sp>
        <p:nvSpPr>
          <p:cNvPr id="3" name="Vertical Text Placeholder 2">
            <a:extLst>
              <a:ext uri="{FF2B5EF4-FFF2-40B4-BE49-F238E27FC236}">
                <a16:creationId xmlns:a16="http://schemas.microsoft.com/office/drawing/2014/main" id="{6F4C45F4-FDEF-44A1-B0A2-EC9F9F918C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O"/>
          </a:p>
        </p:txBody>
      </p:sp>
      <p:sp>
        <p:nvSpPr>
          <p:cNvPr id="4" name="Date Placeholder 3">
            <a:extLst>
              <a:ext uri="{FF2B5EF4-FFF2-40B4-BE49-F238E27FC236}">
                <a16:creationId xmlns:a16="http://schemas.microsoft.com/office/drawing/2014/main" id="{F18BC269-A3AF-9652-77F2-5B6429F68A3A}"/>
              </a:ext>
            </a:extLst>
          </p:cNvPr>
          <p:cNvSpPr>
            <a:spLocks noGrp="1"/>
          </p:cNvSpPr>
          <p:nvPr>
            <p:ph type="dt" sz="half" idx="10"/>
          </p:nvPr>
        </p:nvSpPr>
        <p:spPr/>
        <p:txBody>
          <a:bodyPr/>
          <a:lstStyle/>
          <a:p>
            <a:fld id="{8F32A7EE-508B-9F47-9BFA-42AB8A8D7EBC}" type="datetimeFigureOut">
              <a:rPr lang="en-CO" smtClean="0"/>
              <a:t>28/12/23</a:t>
            </a:fld>
            <a:endParaRPr lang="en-CO"/>
          </a:p>
        </p:txBody>
      </p:sp>
      <p:sp>
        <p:nvSpPr>
          <p:cNvPr id="5" name="Footer Placeholder 4">
            <a:extLst>
              <a:ext uri="{FF2B5EF4-FFF2-40B4-BE49-F238E27FC236}">
                <a16:creationId xmlns:a16="http://schemas.microsoft.com/office/drawing/2014/main" id="{44A7250E-3842-88F2-1E73-68048CA4F5A1}"/>
              </a:ext>
            </a:extLst>
          </p:cNvPr>
          <p:cNvSpPr>
            <a:spLocks noGrp="1"/>
          </p:cNvSpPr>
          <p:nvPr>
            <p:ph type="ftr" sz="quarter" idx="11"/>
          </p:nvPr>
        </p:nvSpPr>
        <p:spPr/>
        <p:txBody>
          <a:bodyPr/>
          <a:lstStyle/>
          <a:p>
            <a:endParaRPr lang="en-CO"/>
          </a:p>
        </p:txBody>
      </p:sp>
      <p:sp>
        <p:nvSpPr>
          <p:cNvPr id="6" name="Slide Number Placeholder 5">
            <a:extLst>
              <a:ext uri="{FF2B5EF4-FFF2-40B4-BE49-F238E27FC236}">
                <a16:creationId xmlns:a16="http://schemas.microsoft.com/office/drawing/2014/main" id="{C630C1D5-124E-544D-3793-93F26B0C1969}"/>
              </a:ext>
            </a:extLst>
          </p:cNvPr>
          <p:cNvSpPr>
            <a:spLocks noGrp="1"/>
          </p:cNvSpPr>
          <p:nvPr>
            <p:ph type="sldNum" sz="quarter" idx="12"/>
          </p:nvPr>
        </p:nvSpPr>
        <p:spPr/>
        <p:txBody>
          <a:bodyPr/>
          <a:lstStyle/>
          <a:p>
            <a:fld id="{A71E3493-190E-7442-9A4E-06A1972FDDFA}" type="slidenum">
              <a:rPr lang="en-CO" smtClean="0"/>
              <a:t>‹#›</a:t>
            </a:fld>
            <a:endParaRPr lang="en-CO"/>
          </a:p>
        </p:txBody>
      </p:sp>
    </p:spTree>
    <p:extLst>
      <p:ext uri="{BB962C8B-B14F-4D97-AF65-F5344CB8AC3E}">
        <p14:creationId xmlns:p14="http://schemas.microsoft.com/office/powerpoint/2010/main" val="490475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2CCC3C-6EE0-11A2-FF06-2951E95EDAD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O"/>
          </a:p>
        </p:txBody>
      </p:sp>
      <p:sp>
        <p:nvSpPr>
          <p:cNvPr id="3" name="Vertical Text Placeholder 2">
            <a:extLst>
              <a:ext uri="{FF2B5EF4-FFF2-40B4-BE49-F238E27FC236}">
                <a16:creationId xmlns:a16="http://schemas.microsoft.com/office/drawing/2014/main" id="{5E7C0027-D473-F2CB-9833-44998B8E0E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O"/>
          </a:p>
        </p:txBody>
      </p:sp>
      <p:sp>
        <p:nvSpPr>
          <p:cNvPr id="4" name="Date Placeholder 3">
            <a:extLst>
              <a:ext uri="{FF2B5EF4-FFF2-40B4-BE49-F238E27FC236}">
                <a16:creationId xmlns:a16="http://schemas.microsoft.com/office/drawing/2014/main" id="{4612492B-71FF-F024-DB1D-07EFEB737B8B}"/>
              </a:ext>
            </a:extLst>
          </p:cNvPr>
          <p:cNvSpPr>
            <a:spLocks noGrp="1"/>
          </p:cNvSpPr>
          <p:nvPr>
            <p:ph type="dt" sz="half" idx="10"/>
          </p:nvPr>
        </p:nvSpPr>
        <p:spPr/>
        <p:txBody>
          <a:bodyPr/>
          <a:lstStyle/>
          <a:p>
            <a:fld id="{8F32A7EE-508B-9F47-9BFA-42AB8A8D7EBC}" type="datetimeFigureOut">
              <a:rPr lang="en-CO" smtClean="0"/>
              <a:t>28/12/23</a:t>
            </a:fld>
            <a:endParaRPr lang="en-CO"/>
          </a:p>
        </p:txBody>
      </p:sp>
      <p:sp>
        <p:nvSpPr>
          <p:cNvPr id="5" name="Footer Placeholder 4">
            <a:extLst>
              <a:ext uri="{FF2B5EF4-FFF2-40B4-BE49-F238E27FC236}">
                <a16:creationId xmlns:a16="http://schemas.microsoft.com/office/drawing/2014/main" id="{86912556-93EF-9B54-9661-151C304BCFB9}"/>
              </a:ext>
            </a:extLst>
          </p:cNvPr>
          <p:cNvSpPr>
            <a:spLocks noGrp="1"/>
          </p:cNvSpPr>
          <p:nvPr>
            <p:ph type="ftr" sz="quarter" idx="11"/>
          </p:nvPr>
        </p:nvSpPr>
        <p:spPr/>
        <p:txBody>
          <a:bodyPr/>
          <a:lstStyle/>
          <a:p>
            <a:endParaRPr lang="en-CO"/>
          </a:p>
        </p:txBody>
      </p:sp>
      <p:sp>
        <p:nvSpPr>
          <p:cNvPr id="6" name="Slide Number Placeholder 5">
            <a:extLst>
              <a:ext uri="{FF2B5EF4-FFF2-40B4-BE49-F238E27FC236}">
                <a16:creationId xmlns:a16="http://schemas.microsoft.com/office/drawing/2014/main" id="{BED7B227-09EC-FB8B-8509-BB8D2A7C4367}"/>
              </a:ext>
            </a:extLst>
          </p:cNvPr>
          <p:cNvSpPr>
            <a:spLocks noGrp="1"/>
          </p:cNvSpPr>
          <p:nvPr>
            <p:ph type="sldNum" sz="quarter" idx="12"/>
          </p:nvPr>
        </p:nvSpPr>
        <p:spPr/>
        <p:txBody>
          <a:bodyPr/>
          <a:lstStyle/>
          <a:p>
            <a:fld id="{A71E3493-190E-7442-9A4E-06A1972FDDFA}" type="slidenum">
              <a:rPr lang="en-CO" smtClean="0"/>
              <a:t>‹#›</a:t>
            </a:fld>
            <a:endParaRPr lang="en-CO"/>
          </a:p>
        </p:txBody>
      </p:sp>
    </p:spTree>
    <p:extLst>
      <p:ext uri="{BB962C8B-B14F-4D97-AF65-F5344CB8AC3E}">
        <p14:creationId xmlns:p14="http://schemas.microsoft.com/office/powerpoint/2010/main" val="1608775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67C34-B60F-8D7B-5546-BE063915AA53}"/>
              </a:ext>
            </a:extLst>
          </p:cNvPr>
          <p:cNvSpPr>
            <a:spLocks noGrp="1"/>
          </p:cNvSpPr>
          <p:nvPr>
            <p:ph type="title"/>
          </p:nvPr>
        </p:nvSpPr>
        <p:spPr/>
        <p:txBody>
          <a:bodyPr/>
          <a:lstStyle/>
          <a:p>
            <a:r>
              <a:rPr lang="en-US"/>
              <a:t>Click to edit Master title style</a:t>
            </a:r>
            <a:endParaRPr lang="en-CO"/>
          </a:p>
        </p:txBody>
      </p:sp>
      <p:sp>
        <p:nvSpPr>
          <p:cNvPr id="3" name="Content Placeholder 2">
            <a:extLst>
              <a:ext uri="{FF2B5EF4-FFF2-40B4-BE49-F238E27FC236}">
                <a16:creationId xmlns:a16="http://schemas.microsoft.com/office/drawing/2014/main" id="{D15CA7CF-9AC2-593C-7ECC-CDF4CEDA7E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O"/>
          </a:p>
        </p:txBody>
      </p:sp>
      <p:sp>
        <p:nvSpPr>
          <p:cNvPr id="4" name="Date Placeholder 3">
            <a:extLst>
              <a:ext uri="{FF2B5EF4-FFF2-40B4-BE49-F238E27FC236}">
                <a16:creationId xmlns:a16="http://schemas.microsoft.com/office/drawing/2014/main" id="{41F99E65-4470-423A-FBAC-E77A1168EB5D}"/>
              </a:ext>
            </a:extLst>
          </p:cNvPr>
          <p:cNvSpPr>
            <a:spLocks noGrp="1"/>
          </p:cNvSpPr>
          <p:nvPr>
            <p:ph type="dt" sz="half" idx="10"/>
          </p:nvPr>
        </p:nvSpPr>
        <p:spPr/>
        <p:txBody>
          <a:bodyPr/>
          <a:lstStyle/>
          <a:p>
            <a:fld id="{8F32A7EE-508B-9F47-9BFA-42AB8A8D7EBC}" type="datetimeFigureOut">
              <a:rPr lang="en-CO" smtClean="0"/>
              <a:t>28/12/23</a:t>
            </a:fld>
            <a:endParaRPr lang="en-CO"/>
          </a:p>
        </p:txBody>
      </p:sp>
      <p:sp>
        <p:nvSpPr>
          <p:cNvPr id="5" name="Footer Placeholder 4">
            <a:extLst>
              <a:ext uri="{FF2B5EF4-FFF2-40B4-BE49-F238E27FC236}">
                <a16:creationId xmlns:a16="http://schemas.microsoft.com/office/drawing/2014/main" id="{649DFCD7-4D66-6DB5-A073-EB0D4F88B135}"/>
              </a:ext>
            </a:extLst>
          </p:cNvPr>
          <p:cNvSpPr>
            <a:spLocks noGrp="1"/>
          </p:cNvSpPr>
          <p:nvPr>
            <p:ph type="ftr" sz="quarter" idx="11"/>
          </p:nvPr>
        </p:nvSpPr>
        <p:spPr/>
        <p:txBody>
          <a:bodyPr/>
          <a:lstStyle/>
          <a:p>
            <a:endParaRPr lang="en-CO"/>
          </a:p>
        </p:txBody>
      </p:sp>
      <p:sp>
        <p:nvSpPr>
          <p:cNvPr id="6" name="Slide Number Placeholder 5">
            <a:extLst>
              <a:ext uri="{FF2B5EF4-FFF2-40B4-BE49-F238E27FC236}">
                <a16:creationId xmlns:a16="http://schemas.microsoft.com/office/drawing/2014/main" id="{7F417F8F-D845-6A9E-2537-9249B3FEF7CD}"/>
              </a:ext>
            </a:extLst>
          </p:cNvPr>
          <p:cNvSpPr>
            <a:spLocks noGrp="1"/>
          </p:cNvSpPr>
          <p:nvPr>
            <p:ph type="sldNum" sz="quarter" idx="12"/>
          </p:nvPr>
        </p:nvSpPr>
        <p:spPr/>
        <p:txBody>
          <a:bodyPr/>
          <a:lstStyle/>
          <a:p>
            <a:fld id="{A71E3493-190E-7442-9A4E-06A1972FDDFA}" type="slidenum">
              <a:rPr lang="en-CO" smtClean="0"/>
              <a:t>‹#›</a:t>
            </a:fld>
            <a:endParaRPr lang="en-CO"/>
          </a:p>
        </p:txBody>
      </p:sp>
    </p:spTree>
    <p:extLst>
      <p:ext uri="{BB962C8B-B14F-4D97-AF65-F5344CB8AC3E}">
        <p14:creationId xmlns:p14="http://schemas.microsoft.com/office/powerpoint/2010/main" val="536666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BF930-ADF8-73B7-5446-8F1DD88FEC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O"/>
          </a:p>
        </p:txBody>
      </p:sp>
      <p:sp>
        <p:nvSpPr>
          <p:cNvPr id="3" name="Text Placeholder 2">
            <a:extLst>
              <a:ext uri="{FF2B5EF4-FFF2-40B4-BE49-F238E27FC236}">
                <a16:creationId xmlns:a16="http://schemas.microsoft.com/office/drawing/2014/main" id="{D3F9D643-4CA6-D53C-481D-012C3C0DFE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0EBC3E-EAF2-9D05-8A24-55E76238B536}"/>
              </a:ext>
            </a:extLst>
          </p:cNvPr>
          <p:cNvSpPr>
            <a:spLocks noGrp="1"/>
          </p:cNvSpPr>
          <p:nvPr>
            <p:ph type="dt" sz="half" idx="10"/>
          </p:nvPr>
        </p:nvSpPr>
        <p:spPr/>
        <p:txBody>
          <a:bodyPr/>
          <a:lstStyle/>
          <a:p>
            <a:fld id="{8F32A7EE-508B-9F47-9BFA-42AB8A8D7EBC}" type="datetimeFigureOut">
              <a:rPr lang="en-CO" smtClean="0"/>
              <a:t>28/12/23</a:t>
            </a:fld>
            <a:endParaRPr lang="en-CO"/>
          </a:p>
        </p:txBody>
      </p:sp>
      <p:sp>
        <p:nvSpPr>
          <p:cNvPr id="5" name="Footer Placeholder 4">
            <a:extLst>
              <a:ext uri="{FF2B5EF4-FFF2-40B4-BE49-F238E27FC236}">
                <a16:creationId xmlns:a16="http://schemas.microsoft.com/office/drawing/2014/main" id="{359DAAC8-1231-8204-82A5-66204E1819E8}"/>
              </a:ext>
            </a:extLst>
          </p:cNvPr>
          <p:cNvSpPr>
            <a:spLocks noGrp="1"/>
          </p:cNvSpPr>
          <p:nvPr>
            <p:ph type="ftr" sz="quarter" idx="11"/>
          </p:nvPr>
        </p:nvSpPr>
        <p:spPr/>
        <p:txBody>
          <a:bodyPr/>
          <a:lstStyle/>
          <a:p>
            <a:endParaRPr lang="en-CO"/>
          </a:p>
        </p:txBody>
      </p:sp>
      <p:sp>
        <p:nvSpPr>
          <p:cNvPr id="6" name="Slide Number Placeholder 5">
            <a:extLst>
              <a:ext uri="{FF2B5EF4-FFF2-40B4-BE49-F238E27FC236}">
                <a16:creationId xmlns:a16="http://schemas.microsoft.com/office/drawing/2014/main" id="{2120107B-BC98-0FE0-39DB-09D466551A68}"/>
              </a:ext>
            </a:extLst>
          </p:cNvPr>
          <p:cNvSpPr>
            <a:spLocks noGrp="1"/>
          </p:cNvSpPr>
          <p:nvPr>
            <p:ph type="sldNum" sz="quarter" idx="12"/>
          </p:nvPr>
        </p:nvSpPr>
        <p:spPr/>
        <p:txBody>
          <a:bodyPr/>
          <a:lstStyle/>
          <a:p>
            <a:fld id="{A71E3493-190E-7442-9A4E-06A1972FDDFA}" type="slidenum">
              <a:rPr lang="en-CO" smtClean="0"/>
              <a:t>‹#›</a:t>
            </a:fld>
            <a:endParaRPr lang="en-CO"/>
          </a:p>
        </p:txBody>
      </p:sp>
    </p:spTree>
    <p:extLst>
      <p:ext uri="{BB962C8B-B14F-4D97-AF65-F5344CB8AC3E}">
        <p14:creationId xmlns:p14="http://schemas.microsoft.com/office/powerpoint/2010/main" val="1693025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EFE90-C2F9-9C05-C16F-9AD398B77B4B}"/>
              </a:ext>
            </a:extLst>
          </p:cNvPr>
          <p:cNvSpPr>
            <a:spLocks noGrp="1"/>
          </p:cNvSpPr>
          <p:nvPr>
            <p:ph type="title"/>
          </p:nvPr>
        </p:nvSpPr>
        <p:spPr/>
        <p:txBody>
          <a:bodyPr/>
          <a:lstStyle/>
          <a:p>
            <a:r>
              <a:rPr lang="en-US"/>
              <a:t>Click to edit Master title style</a:t>
            </a:r>
            <a:endParaRPr lang="en-CO"/>
          </a:p>
        </p:txBody>
      </p:sp>
      <p:sp>
        <p:nvSpPr>
          <p:cNvPr id="3" name="Content Placeholder 2">
            <a:extLst>
              <a:ext uri="{FF2B5EF4-FFF2-40B4-BE49-F238E27FC236}">
                <a16:creationId xmlns:a16="http://schemas.microsoft.com/office/drawing/2014/main" id="{760BAD77-340B-46DF-9D1E-5B88575315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O"/>
          </a:p>
        </p:txBody>
      </p:sp>
      <p:sp>
        <p:nvSpPr>
          <p:cNvPr id="4" name="Content Placeholder 3">
            <a:extLst>
              <a:ext uri="{FF2B5EF4-FFF2-40B4-BE49-F238E27FC236}">
                <a16:creationId xmlns:a16="http://schemas.microsoft.com/office/drawing/2014/main" id="{A74BE442-595C-8C65-3785-62901B0384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O"/>
          </a:p>
        </p:txBody>
      </p:sp>
      <p:sp>
        <p:nvSpPr>
          <p:cNvPr id="5" name="Date Placeholder 4">
            <a:extLst>
              <a:ext uri="{FF2B5EF4-FFF2-40B4-BE49-F238E27FC236}">
                <a16:creationId xmlns:a16="http://schemas.microsoft.com/office/drawing/2014/main" id="{F6B20B64-0E3A-8746-35BC-9AF059537A63}"/>
              </a:ext>
            </a:extLst>
          </p:cNvPr>
          <p:cNvSpPr>
            <a:spLocks noGrp="1"/>
          </p:cNvSpPr>
          <p:nvPr>
            <p:ph type="dt" sz="half" idx="10"/>
          </p:nvPr>
        </p:nvSpPr>
        <p:spPr/>
        <p:txBody>
          <a:bodyPr/>
          <a:lstStyle/>
          <a:p>
            <a:fld id="{8F32A7EE-508B-9F47-9BFA-42AB8A8D7EBC}" type="datetimeFigureOut">
              <a:rPr lang="en-CO" smtClean="0"/>
              <a:t>28/12/23</a:t>
            </a:fld>
            <a:endParaRPr lang="en-CO"/>
          </a:p>
        </p:txBody>
      </p:sp>
      <p:sp>
        <p:nvSpPr>
          <p:cNvPr id="6" name="Footer Placeholder 5">
            <a:extLst>
              <a:ext uri="{FF2B5EF4-FFF2-40B4-BE49-F238E27FC236}">
                <a16:creationId xmlns:a16="http://schemas.microsoft.com/office/drawing/2014/main" id="{FFA297AC-D987-4078-D493-1D837E620E30}"/>
              </a:ext>
            </a:extLst>
          </p:cNvPr>
          <p:cNvSpPr>
            <a:spLocks noGrp="1"/>
          </p:cNvSpPr>
          <p:nvPr>
            <p:ph type="ftr" sz="quarter" idx="11"/>
          </p:nvPr>
        </p:nvSpPr>
        <p:spPr/>
        <p:txBody>
          <a:bodyPr/>
          <a:lstStyle/>
          <a:p>
            <a:endParaRPr lang="en-CO"/>
          </a:p>
        </p:txBody>
      </p:sp>
      <p:sp>
        <p:nvSpPr>
          <p:cNvPr id="7" name="Slide Number Placeholder 6">
            <a:extLst>
              <a:ext uri="{FF2B5EF4-FFF2-40B4-BE49-F238E27FC236}">
                <a16:creationId xmlns:a16="http://schemas.microsoft.com/office/drawing/2014/main" id="{64FB61FE-EAFA-F857-B5BA-2E5E3FD65119}"/>
              </a:ext>
            </a:extLst>
          </p:cNvPr>
          <p:cNvSpPr>
            <a:spLocks noGrp="1"/>
          </p:cNvSpPr>
          <p:nvPr>
            <p:ph type="sldNum" sz="quarter" idx="12"/>
          </p:nvPr>
        </p:nvSpPr>
        <p:spPr/>
        <p:txBody>
          <a:bodyPr/>
          <a:lstStyle/>
          <a:p>
            <a:fld id="{A71E3493-190E-7442-9A4E-06A1972FDDFA}" type="slidenum">
              <a:rPr lang="en-CO" smtClean="0"/>
              <a:t>‹#›</a:t>
            </a:fld>
            <a:endParaRPr lang="en-CO"/>
          </a:p>
        </p:txBody>
      </p:sp>
    </p:spTree>
    <p:extLst>
      <p:ext uri="{BB962C8B-B14F-4D97-AF65-F5344CB8AC3E}">
        <p14:creationId xmlns:p14="http://schemas.microsoft.com/office/powerpoint/2010/main" val="2934690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C9C49-B471-7DF6-1BFC-C5960B77782B}"/>
              </a:ext>
            </a:extLst>
          </p:cNvPr>
          <p:cNvSpPr>
            <a:spLocks noGrp="1"/>
          </p:cNvSpPr>
          <p:nvPr>
            <p:ph type="title"/>
          </p:nvPr>
        </p:nvSpPr>
        <p:spPr>
          <a:xfrm>
            <a:off x="839788" y="365125"/>
            <a:ext cx="10515600" cy="1325563"/>
          </a:xfrm>
        </p:spPr>
        <p:txBody>
          <a:bodyPr/>
          <a:lstStyle/>
          <a:p>
            <a:r>
              <a:rPr lang="en-US"/>
              <a:t>Click to edit Master title style</a:t>
            </a:r>
            <a:endParaRPr lang="en-CO"/>
          </a:p>
        </p:txBody>
      </p:sp>
      <p:sp>
        <p:nvSpPr>
          <p:cNvPr id="3" name="Text Placeholder 2">
            <a:extLst>
              <a:ext uri="{FF2B5EF4-FFF2-40B4-BE49-F238E27FC236}">
                <a16:creationId xmlns:a16="http://schemas.microsoft.com/office/drawing/2014/main" id="{A8D595D1-AD74-A131-9572-E0EA9B993D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852EDA-C99C-B7B1-3562-34E7830130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O"/>
          </a:p>
        </p:txBody>
      </p:sp>
      <p:sp>
        <p:nvSpPr>
          <p:cNvPr id="5" name="Text Placeholder 4">
            <a:extLst>
              <a:ext uri="{FF2B5EF4-FFF2-40B4-BE49-F238E27FC236}">
                <a16:creationId xmlns:a16="http://schemas.microsoft.com/office/drawing/2014/main" id="{6DE3B4E3-9590-4E64-3CFE-57DDCED57D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E53CDB-D460-28DC-3A7C-03B8276CBB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O"/>
          </a:p>
        </p:txBody>
      </p:sp>
      <p:sp>
        <p:nvSpPr>
          <p:cNvPr id="7" name="Date Placeholder 6">
            <a:extLst>
              <a:ext uri="{FF2B5EF4-FFF2-40B4-BE49-F238E27FC236}">
                <a16:creationId xmlns:a16="http://schemas.microsoft.com/office/drawing/2014/main" id="{94BC9A3F-A7D1-AF31-D595-A97CC19D4C63}"/>
              </a:ext>
            </a:extLst>
          </p:cNvPr>
          <p:cNvSpPr>
            <a:spLocks noGrp="1"/>
          </p:cNvSpPr>
          <p:nvPr>
            <p:ph type="dt" sz="half" idx="10"/>
          </p:nvPr>
        </p:nvSpPr>
        <p:spPr/>
        <p:txBody>
          <a:bodyPr/>
          <a:lstStyle/>
          <a:p>
            <a:fld id="{8F32A7EE-508B-9F47-9BFA-42AB8A8D7EBC}" type="datetimeFigureOut">
              <a:rPr lang="en-CO" smtClean="0"/>
              <a:t>28/12/23</a:t>
            </a:fld>
            <a:endParaRPr lang="en-CO"/>
          </a:p>
        </p:txBody>
      </p:sp>
      <p:sp>
        <p:nvSpPr>
          <p:cNvPr id="8" name="Footer Placeholder 7">
            <a:extLst>
              <a:ext uri="{FF2B5EF4-FFF2-40B4-BE49-F238E27FC236}">
                <a16:creationId xmlns:a16="http://schemas.microsoft.com/office/drawing/2014/main" id="{72E85A40-CFE3-4400-27CC-51C8732D91D4}"/>
              </a:ext>
            </a:extLst>
          </p:cNvPr>
          <p:cNvSpPr>
            <a:spLocks noGrp="1"/>
          </p:cNvSpPr>
          <p:nvPr>
            <p:ph type="ftr" sz="quarter" idx="11"/>
          </p:nvPr>
        </p:nvSpPr>
        <p:spPr/>
        <p:txBody>
          <a:bodyPr/>
          <a:lstStyle/>
          <a:p>
            <a:endParaRPr lang="en-CO"/>
          </a:p>
        </p:txBody>
      </p:sp>
      <p:sp>
        <p:nvSpPr>
          <p:cNvPr id="9" name="Slide Number Placeholder 8">
            <a:extLst>
              <a:ext uri="{FF2B5EF4-FFF2-40B4-BE49-F238E27FC236}">
                <a16:creationId xmlns:a16="http://schemas.microsoft.com/office/drawing/2014/main" id="{BAD3410D-1066-5D32-22E9-2061AE3C0531}"/>
              </a:ext>
            </a:extLst>
          </p:cNvPr>
          <p:cNvSpPr>
            <a:spLocks noGrp="1"/>
          </p:cNvSpPr>
          <p:nvPr>
            <p:ph type="sldNum" sz="quarter" idx="12"/>
          </p:nvPr>
        </p:nvSpPr>
        <p:spPr/>
        <p:txBody>
          <a:bodyPr/>
          <a:lstStyle/>
          <a:p>
            <a:fld id="{A71E3493-190E-7442-9A4E-06A1972FDDFA}" type="slidenum">
              <a:rPr lang="en-CO" smtClean="0"/>
              <a:t>‹#›</a:t>
            </a:fld>
            <a:endParaRPr lang="en-CO"/>
          </a:p>
        </p:txBody>
      </p:sp>
    </p:spTree>
    <p:extLst>
      <p:ext uri="{BB962C8B-B14F-4D97-AF65-F5344CB8AC3E}">
        <p14:creationId xmlns:p14="http://schemas.microsoft.com/office/powerpoint/2010/main" val="982858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48BFB-C119-FAB0-7DF5-0FF464DC8323}"/>
              </a:ext>
            </a:extLst>
          </p:cNvPr>
          <p:cNvSpPr>
            <a:spLocks noGrp="1"/>
          </p:cNvSpPr>
          <p:nvPr>
            <p:ph type="title"/>
          </p:nvPr>
        </p:nvSpPr>
        <p:spPr/>
        <p:txBody>
          <a:bodyPr/>
          <a:lstStyle/>
          <a:p>
            <a:r>
              <a:rPr lang="en-US"/>
              <a:t>Click to edit Master title style</a:t>
            </a:r>
            <a:endParaRPr lang="en-CO"/>
          </a:p>
        </p:txBody>
      </p:sp>
      <p:sp>
        <p:nvSpPr>
          <p:cNvPr id="3" name="Date Placeholder 2">
            <a:extLst>
              <a:ext uri="{FF2B5EF4-FFF2-40B4-BE49-F238E27FC236}">
                <a16:creationId xmlns:a16="http://schemas.microsoft.com/office/drawing/2014/main" id="{CCFC90E3-B4E7-0BE7-28FF-195603A7594F}"/>
              </a:ext>
            </a:extLst>
          </p:cNvPr>
          <p:cNvSpPr>
            <a:spLocks noGrp="1"/>
          </p:cNvSpPr>
          <p:nvPr>
            <p:ph type="dt" sz="half" idx="10"/>
          </p:nvPr>
        </p:nvSpPr>
        <p:spPr/>
        <p:txBody>
          <a:bodyPr/>
          <a:lstStyle/>
          <a:p>
            <a:fld id="{8F32A7EE-508B-9F47-9BFA-42AB8A8D7EBC}" type="datetimeFigureOut">
              <a:rPr lang="en-CO" smtClean="0"/>
              <a:t>28/12/23</a:t>
            </a:fld>
            <a:endParaRPr lang="en-CO"/>
          </a:p>
        </p:txBody>
      </p:sp>
      <p:sp>
        <p:nvSpPr>
          <p:cNvPr id="4" name="Footer Placeholder 3">
            <a:extLst>
              <a:ext uri="{FF2B5EF4-FFF2-40B4-BE49-F238E27FC236}">
                <a16:creationId xmlns:a16="http://schemas.microsoft.com/office/drawing/2014/main" id="{8264EC8C-D72F-8C5C-4470-19DE3B860DAA}"/>
              </a:ext>
            </a:extLst>
          </p:cNvPr>
          <p:cNvSpPr>
            <a:spLocks noGrp="1"/>
          </p:cNvSpPr>
          <p:nvPr>
            <p:ph type="ftr" sz="quarter" idx="11"/>
          </p:nvPr>
        </p:nvSpPr>
        <p:spPr/>
        <p:txBody>
          <a:bodyPr/>
          <a:lstStyle/>
          <a:p>
            <a:endParaRPr lang="en-CO"/>
          </a:p>
        </p:txBody>
      </p:sp>
      <p:sp>
        <p:nvSpPr>
          <p:cNvPr id="5" name="Slide Number Placeholder 4">
            <a:extLst>
              <a:ext uri="{FF2B5EF4-FFF2-40B4-BE49-F238E27FC236}">
                <a16:creationId xmlns:a16="http://schemas.microsoft.com/office/drawing/2014/main" id="{317488C9-63A1-31E9-4BC1-CE770EA4D983}"/>
              </a:ext>
            </a:extLst>
          </p:cNvPr>
          <p:cNvSpPr>
            <a:spLocks noGrp="1"/>
          </p:cNvSpPr>
          <p:nvPr>
            <p:ph type="sldNum" sz="quarter" idx="12"/>
          </p:nvPr>
        </p:nvSpPr>
        <p:spPr/>
        <p:txBody>
          <a:bodyPr/>
          <a:lstStyle/>
          <a:p>
            <a:fld id="{A71E3493-190E-7442-9A4E-06A1972FDDFA}" type="slidenum">
              <a:rPr lang="en-CO" smtClean="0"/>
              <a:t>‹#›</a:t>
            </a:fld>
            <a:endParaRPr lang="en-CO"/>
          </a:p>
        </p:txBody>
      </p:sp>
    </p:spTree>
    <p:extLst>
      <p:ext uri="{BB962C8B-B14F-4D97-AF65-F5344CB8AC3E}">
        <p14:creationId xmlns:p14="http://schemas.microsoft.com/office/powerpoint/2010/main" val="1706395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978D3D-C6BA-0082-AB7D-AD696A6A235B}"/>
              </a:ext>
            </a:extLst>
          </p:cNvPr>
          <p:cNvSpPr>
            <a:spLocks noGrp="1"/>
          </p:cNvSpPr>
          <p:nvPr>
            <p:ph type="dt" sz="half" idx="10"/>
          </p:nvPr>
        </p:nvSpPr>
        <p:spPr/>
        <p:txBody>
          <a:bodyPr/>
          <a:lstStyle/>
          <a:p>
            <a:fld id="{8F32A7EE-508B-9F47-9BFA-42AB8A8D7EBC}" type="datetimeFigureOut">
              <a:rPr lang="en-CO" smtClean="0"/>
              <a:t>28/12/23</a:t>
            </a:fld>
            <a:endParaRPr lang="en-CO"/>
          </a:p>
        </p:txBody>
      </p:sp>
      <p:sp>
        <p:nvSpPr>
          <p:cNvPr id="3" name="Footer Placeholder 2">
            <a:extLst>
              <a:ext uri="{FF2B5EF4-FFF2-40B4-BE49-F238E27FC236}">
                <a16:creationId xmlns:a16="http://schemas.microsoft.com/office/drawing/2014/main" id="{8DD60F6A-8F4C-E0B8-BF47-DB71FE7D32A0}"/>
              </a:ext>
            </a:extLst>
          </p:cNvPr>
          <p:cNvSpPr>
            <a:spLocks noGrp="1"/>
          </p:cNvSpPr>
          <p:nvPr>
            <p:ph type="ftr" sz="quarter" idx="11"/>
          </p:nvPr>
        </p:nvSpPr>
        <p:spPr/>
        <p:txBody>
          <a:bodyPr/>
          <a:lstStyle/>
          <a:p>
            <a:endParaRPr lang="en-CO"/>
          </a:p>
        </p:txBody>
      </p:sp>
      <p:sp>
        <p:nvSpPr>
          <p:cNvPr id="4" name="Slide Number Placeholder 3">
            <a:extLst>
              <a:ext uri="{FF2B5EF4-FFF2-40B4-BE49-F238E27FC236}">
                <a16:creationId xmlns:a16="http://schemas.microsoft.com/office/drawing/2014/main" id="{BD3CDBA4-906F-6F83-2479-96003AAE9655}"/>
              </a:ext>
            </a:extLst>
          </p:cNvPr>
          <p:cNvSpPr>
            <a:spLocks noGrp="1"/>
          </p:cNvSpPr>
          <p:nvPr>
            <p:ph type="sldNum" sz="quarter" idx="12"/>
          </p:nvPr>
        </p:nvSpPr>
        <p:spPr/>
        <p:txBody>
          <a:bodyPr/>
          <a:lstStyle/>
          <a:p>
            <a:fld id="{A71E3493-190E-7442-9A4E-06A1972FDDFA}" type="slidenum">
              <a:rPr lang="en-CO" smtClean="0"/>
              <a:t>‹#›</a:t>
            </a:fld>
            <a:endParaRPr lang="en-CO"/>
          </a:p>
        </p:txBody>
      </p:sp>
    </p:spTree>
    <p:extLst>
      <p:ext uri="{BB962C8B-B14F-4D97-AF65-F5344CB8AC3E}">
        <p14:creationId xmlns:p14="http://schemas.microsoft.com/office/powerpoint/2010/main" val="1781747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CCE07-614C-1158-8F1E-5FE1CD3451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O"/>
          </a:p>
        </p:txBody>
      </p:sp>
      <p:sp>
        <p:nvSpPr>
          <p:cNvPr id="3" name="Content Placeholder 2">
            <a:extLst>
              <a:ext uri="{FF2B5EF4-FFF2-40B4-BE49-F238E27FC236}">
                <a16:creationId xmlns:a16="http://schemas.microsoft.com/office/drawing/2014/main" id="{5A05DE97-D859-C9B1-48D8-960BABA23B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O"/>
          </a:p>
        </p:txBody>
      </p:sp>
      <p:sp>
        <p:nvSpPr>
          <p:cNvPr id="4" name="Text Placeholder 3">
            <a:extLst>
              <a:ext uri="{FF2B5EF4-FFF2-40B4-BE49-F238E27FC236}">
                <a16:creationId xmlns:a16="http://schemas.microsoft.com/office/drawing/2014/main" id="{B76DA976-8381-1385-EBA7-034008DFD3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2984F8-E377-11CE-EB23-23ADC36C367A}"/>
              </a:ext>
            </a:extLst>
          </p:cNvPr>
          <p:cNvSpPr>
            <a:spLocks noGrp="1"/>
          </p:cNvSpPr>
          <p:nvPr>
            <p:ph type="dt" sz="half" idx="10"/>
          </p:nvPr>
        </p:nvSpPr>
        <p:spPr/>
        <p:txBody>
          <a:bodyPr/>
          <a:lstStyle/>
          <a:p>
            <a:fld id="{8F32A7EE-508B-9F47-9BFA-42AB8A8D7EBC}" type="datetimeFigureOut">
              <a:rPr lang="en-CO" smtClean="0"/>
              <a:t>28/12/23</a:t>
            </a:fld>
            <a:endParaRPr lang="en-CO"/>
          </a:p>
        </p:txBody>
      </p:sp>
      <p:sp>
        <p:nvSpPr>
          <p:cNvPr id="6" name="Footer Placeholder 5">
            <a:extLst>
              <a:ext uri="{FF2B5EF4-FFF2-40B4-BE49-F238E27FC236}">
                <a16:creationId xmlns:a16="http://schemas.microsoft.com/office/drawing/2014/main" id="{4C13FD56-5576-BE6A-FEB4-92E8D517A222}"/>
              </a:ext>
            </a:extLst>
          </p:cNvPr>
          <p:cNvSpPr>
            <a:spLocks noGrp="1"/>
          </p:cNvSpPr>
          <p:nvPr>
            <p:ph type="ftr" sz="quarter" idx="11"/>
          </p:nvPr>
        </p:nvSpPr>
        <p:spPr/>
        <p:txBody>
          <a:bodyPr/>
          <a:lstStyle/>
          <a:p>
            <a:endParaRPr lang="en-CO"/>
          </a:p>
        </p:txBody>
      </p:sp>
      <p:sp>
        <p:nvSpPr>
          <p:cNvPr id="7" name="Slide Number Placeholder 6">
            <a:extLst>
              <a:ext uri="{FF2B5EF4-FFF2-40B4-BE49-F238E27FC236}">
                <a16:creationId xmlns:a16="http://schemas.microsoft.com/office/drawing/2014/main" id="{0A31AA47-196B-8472-C180-E6406F8BB86A}"/>
              </a:ext>
            </a:extLst>
          </p:cNvPr>
          <p:cNvSpPr>
            <a:spLocks noGrp="1"/>
          </p:cNvSpPr>
          <p:nvPr>
            <p:ph type="sldNum" sz="quarter" idx="12"/>
          </p:nvPr>
        </p:nvSpPr>
        <p:spPr/>
        <p:txBody>
          <a:bodyPr/>
          <a:lstStyle/>
          <a:p>
            <a:fld id="{A71E3493-190E-7442-9A4E-06A1972FDDFA}" type="slidenum">
              <a:rPr lang="en-CO" smtClean="0"/>
              <a:t>‹#›</a:t>
            </a:fld>
            <a:endParaRPr lang="en-CO"/>
          </a:p>
        </p:txBody>
      </p:sp>
    </p:spTree>
    <p:extLst>
      <p:ext uri="{BB962C8B-B14F-4D97-AF65-F5344CB8AC3E}">
        <p14:creationId xmlns:p14="http://schemas.microsoft.com/office/powerpoint/2010/main" val="1778276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1E4C1-504D-EFF4-1035-9693E6648D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O"/>
          </a:p>
        </p:txBody>
      </p:sp>
      <p:sp>
        <p:nvSpPr>
          <p:cNvPr id="3" name="Picture Placeholder 2">
            <a:extLst>
              <a:ext uri="{FF2B5EF4-FFF2-40B4-BE49-F238E27FC236}">
                <a16:creationId xmlns:a16="http://schemas.microsoft.com/office/drawing/2014/main" id="{E3FC2BF4-05F3-9B5F-D2C2-F87D3C4AC9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O"/>
          </a:p>
        </p:txBody>
      </p:sp>
      <p:sp>
        <p:nvSpPr>
          <p:cNvPr id="4" name="Text Placeholder 3">
            <a:extLst>
              <a:ext uri="{FF2B5EF4-FFF2-40B4-BE49-F238E27FC236}">
                <a16:creationId xmlns:a16="http://schemas.microsoft.com/office/drawing/2014/main" id="{3CD5DE5C-5824-AF32-76D8-8D2F1F4855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5FA8D7-1975-2FEF-1E4D-15E517A66EB8}"/>
              </a:ext>
            </a:extLst>
          </p:cNvPr>
          <p:cNvSpPr>
            <a:spLocks noGrp="1"/>
          </p:cNvSpPr>
          <p:nvPr>
            <p:ph type="dt" sz="half" idx="10"/>
          </p:nvPr>
        </p:nvSpPr>
        <p:spPr/>
        <p:txBody>
          <a:bodyPr/>
          <a:lstStyle/>
          <a:p>
            <a:fld id="{8F32A7EE-508B-9F47-9BFA-42AB8A8D7EBC}" type="datetimeFigureOut">
              <a:rPr lang="en-CO" smtClean="0"/>
              <a:t>28/12/23</a:t>
            </a:fld>
            <a:endParaRPr lang="en-CO"/>
          </a:p>
        </p:txBody>
      </p:sp>
      <p:sp>
        <p:nvSpPr>
          <p:cNvPr id="6" name="Footer Placeholder 5">
            <a:extLst>
              <a:ext uri="{FF2B5EF4-FFF2-40B4-BE49-F238E27FC236}">
                <a16:creationId xmlns:a16="http://schemas.microsoft.com/office/drawing/2014/main" id="{83769F4C-30F7-6F05-F71E-34493741A65B}"/>
              </a:ext>
            </a:extLst>
          </p:cNvPr>
          <p:cNvSpPr>
            <a:spLocks noGrp="1"/>
          </p:cNvSpPr>
          <p:nvPr>
            <p:ph type="ftr" sz="quarter" idx="11"/>
          </p:nvPr>
        </p:nvSpPr>
        <p:spPr/>
        <p:txBody>
          <a:bodyPr/>
          <a:lstStyle/>
          <a:p>
            <a:endParaRPr lang="en-CO"/>
          </a:p>
        </p:txBody>
      </p:sp>
      <p:sp>
        <p:nvSpPr>
          <p:cNvPr id="7" name="Slide Number Placeholder 6">
            <a:extLst>
              <a:ext uri="{FF2B5EF4-FFF2-40B4-BE49-F238E27FC236}">
                <a16:creationId xmlns:a16="http://schemas.microsoft.com/office/drawing/2014/main" id="{5808C99D-A5F0-F2FF-AC64-F0B8AB1DE684}"/>
              </a:ext>
            </a:extLst>
          </p:cNvPr>
          <p:cNvSpPr>
            <a:spLocks noGrp="1"/>
          </p:cNvSpPr>
          <p:nvPr>
            <p:ph type="sldNum" sz="quarter" idx="12"/>
          </p:nvPr>
        </p:nvSpPr>
        <p:spPr/>
        <p:txBody>
          <a:bodyPr/>
          <a:lstStyle/>
          <a:p>
            <a:fld id="{A71E3493-190E-7442-9A4E-06A1972FDDFA}" type="slidenum">
              <a:rPr lang="en-CO" smtClean="0"/>
              <a:t>‹#›</a:t>
            </a:fld>
            <a:endParaRPr lang="en-CO"/>
          </a:p>
        </p:txBody>
      </p:sp>
    </p:spTree>
    <p:extLst>
      <p:ext uri="{BB962C8B-B14F-4D97-AF65-F5344CB8AC3E}">
        <p14:creationId xmlns:p14="http://schemas.microsoft.com/office/powerpoint/2010/main" val="3435009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B8C38B-E464-112F-4872-3224BB24C6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O"/>
          </a:p>
        </p:txBody>
      </p:sp>
      <p:sp>
        <p:nvSpPr>
          <p:cNvPr id="3" name="Text Placeholder 2">
            <a:extLst>
              <a:ext uri="{FF2B5EF4-FFF2-40B4-BE49-F238E27FC236}">
                <a16:creationId xmlns:a16="http://schemas.microsoft.com/office/drawing/2014/main" id="{2A3F2512-27F3-9DB3-ADAA-C23252460F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O"/>
          </a:p>
        </p:txBody>
      </p:sp>
      <p:sp>
        <p:nvSpPr>
          <p:cNvPr id="4" name="Date Placeholder 3">
            <a:extLst>
              <a:ext uri="{FF2B5EF4-FFF2-40B4-BE49-F238E27FC236}">
                <a16:creationId xmlns:a16="http://schemas.microsoft.com/office/drawing/2014/main" id="{E97C2409-6D13-91DB-7DD6-E48FDCDADB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32A7EE-508B-9F47-9BFA-42AB8A8D7EBC}" type="datetimeFigureOut">
              <a:rPr lang="en-CO" smtClean="0"/>
              <a:t>28/12/23</a:t>
            </a:fld>
            <a:endParaRPr lang="en-CO"/>
          </a:p>
        </p:txBody>
      </p:sp>
      <p:sp>
        <p:nvSpPr>
          <p:cNvPr id="5" name="Footer Placeholder 4">
            <a:extLst>
              <a:ext uri="{FF2B5EF4-FFF2-40B4-BE49-F238E27FC236}">
                <a16:creationId xmlns:a16="http://schemas.microsoft.com/office/drawing/2014/main" id="{FA1941DA-DEF5-6307-A00B-33F7A211DA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O"/>
          </a:p>
        </p:txBody>
      </p:sp>
      <p:sp>
        <p:nvSpPr>
          <p:cNvPr id="6" name="Slide Number Placeholder 5">
            <a:extLst>
              <a:ext uri="{FF2B5EF4-FFF2-40B4-BE49-F238E27FC236}">
                <a16:creationId xmlns:a16="http://schemas.microsoft.com/office/drawing/2014/main" id="{40020CAC-A20F-343D-1406-1C70CB652D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1E3493-190E-7442-9A4E-06A1972FDDFA}" type="slidenum">
              <a:rPr lang="en-CO" smtClean="0"/>
              <a:t>‹#›</a:t>
            </a:fld>
            <a:endParaRPr lang="en-CO"/>
          </a:p>
        </p:txBody>
      </p:sp>
    </p:spTree>
    <p:extLst>
      <p:ext uri="{BB962C8B-B14F-4D97-AF65-F5344CB8AC3E}">
        <p14:creationId xmlns:p14="http://schemas.microsoft.com/office/powerpoint/2010/main" val="610767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8.svg"/><Relationship Id="rId3" Type="http://schemas.openxmlformats.org/officeDocument/2006/relationships/image" Target="../media/image2.emf"/><Relationship Id="rId7" Type="http://schemas.openxmlformats.org/officeDocument/2006/relationships/image" Target="../media/image6.emf"/><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slide" Target="slide19.xml"/><Relationship Id="rId5" Type="http://schemas.openxmlformats.org/officeDocument/2006/relationships/image" Target="../media/image10.emf"/><Relationship Id="rId10" Type="http://schemas.openxmlformats.org/officeDocument/2006/relationships/image" Target="../media/image15.jpeg"/><Relationship Id="rId4" Type="http://schemas.openxmlformats.org/officeDocument/2006/relationships/image" Target="../media/image4.png"/><Relationship Id="rId9" Type="http://schemas.openxmlformats.org/officeDocument/2006/relationships/image" Target="../media/image12.emf"/></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emf"/><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2.emf"/><Relationship Id="rId10" Type="http://schemas.openxmlformats.org/officeDocument/2006/relationships/image" Target="../media/image14.emf"/><Relationship Id="rId4" Type="http://schemas.openxmlformats.org/officeDocument/2006/relationships/image" Target="../media/image11.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emf"/><Relationship Id="rId7" Type="http://schemas.openxmlformats.org/officeDocument/2006/relationships/image" Target="../media/image24.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 Id="rId9" Type="http://schemas.openxmlformats.org/officeDocument/2006/relationships/image" Target="../media/image26.emf"/></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16.xml"/><Relationship Id="rId5" Type="http://schemas.openxmlformats.org/officeDocument/2006/relationships/image" Target="../media/image32.png"/><Relationship Id="rId4" Type="http://schemas.openxmlformats.org/officeDocument/2006/relationships/hyperlink" Target="mailto:info@alpaway.com" TargetMode="External"/></Relationships>
</file>

<file path=ppt/slides/_rels/slide1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7.xml"/><Relationship Id="rId7" Type="http://schemas.openxmlformats.org/officeDocument/2006/relationships/image" Target="../media/image34.svg"/><Relationship Id="rId12"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11" Type="http://schemas.openxmlformats.org/officeDocument/2006/relationships/image" Target="../media/image6.emf"/><Relationship Id="rId5" Type="http://schemas.openxmlformats.org/officeDocument/2006/relationships/slide" Target="slide4.xml"/><Relationship Id="rId10" Type="http://schemas.openxmlformats.org/officeDocument/2006/relationships/image" Target="../media/image36.svg"/><Relationship Id="rId4" Type="http://schemas.openxmlformats.org/officeDocument/2006/relationships/image" Target="../media/image1.png"/><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slideLayout" Target="../slideLayouts/slideLayout7.xml"/><Relationship Id="rId7" Type="http://schemas.openxmlformats.org/officeDocument/2006/relationships/image" Target="../media/image34.svg"/><Relationship Id="rId12" Type="http://schemas.openxmlformats.org/officeDocument/2006/relationships/image" Target="../media/image36.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3.png"/><Relationship Id="rId11" Type="http://schemas.openxmlformats.org/officeDocument/2006/relationships/image" Target="../media/image35.png"/><Relationship Id="rId5" Type="http://schemas.openxmlformats.org/officeDocument/2006/relationships/slide" Target="slide4.xml"/><Relationship Id="rId10" Type="http://schemas.openxmlformats.org/officeDocument/2006/relationships/slide" Target="slide6.xml"/><Relationship Id="rId4" Type="http://schemas.openxmlformats.org/officeDocument/2006/relationships/image" Target="../media/image1.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slideLayout" Target="../slideLayouts/slideLayout7.xml"/><Relationship Id="rId7" Type="http://schemas.openxmlformats.org/officeDocument/2006/relationships/image" Target="../media/image34.svg"/><Relationship Id="rId12" Type="http://schemas.openxmlformats.org/officeDocument/2006/relationships/image" Target="../media/image36.sv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3.png"/><Relationship Id="rId11" Type="http://schemas.openxmlformats.org/officeDocument/2006/relationships/image" Target="../media/image35.png"/><Relationship Id="rId5" Type="http://schemas.openxmlformats.org/officeDocument/2006/relationships/slide" Target="slide4.xml"/><Relationship Id="rId10" Type="http://schemas.openxmlformats.org/officeDocument/2006/relationships/slide" Target="slide7.xml"/><Relationship Id="rId4" Type="http://schemas.openxmlformats.org/officeDocument/2006/relationships/image" Target="../media/image1.pn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36.svg"/><Relationship Id="rId3" Type="http://schemas.openxmlformats.org/officeDocument/2006/relationships/slideLayout" Target="../slideLayouts/slideLayout7.xml"/><Relationship Id="rId7" Type="http://schemas.openxmlformats.org/officeDocument/2006/relationships/image" Target="../media/image34.svg"/><Relationship Id="rId12" Type="http://schemas.openxmlformats.org/officeDocument/2006/relationships/image" Target="../media/image35.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3.png"/><Relationship Id="rId11" Type="http://schemas.openxmlformats.org/officeDocument/2006/relationships/slide" Target="slide10.xml"/><Relationship Id="rId5" Type="http://schemas.openxmlformats.org/officeDocument/2006/relationships/slide" Target="slide4.xml"/><Relationship Id="rId10" Type="http://schemas.openxmlformats.org/officeDocument/2006/relationships/image" Target="../media/image37.png"/><Relationship Id="rId4" Type="http://schemas.openxmlformats.org/officeDocument/2006/relationships/image" Target="../media/image1.png"/><Relationship Id="rId9" Type="http://schemas.openxmlformats.org/officeDocument/2006/relationships/image" Target="../media/image10.emf"/></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slide" Target="slide4.xml"/><Relationship Id="rId7"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slide" Target="slide8.xml"/><Relationship Id="rId5" Type="http://schemas.openxmlformats.org/officeDocument/2006/relationships/image" Target="../media/image34.sv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hyperlink" Target="https://sketchfab.com/models/33eb466836894ba4ae2a04989ba3687b/embed"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emf"/><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slide" Target="slide16.xml"/></Relationships>
</file>

<file path=ppt/slides/_rels/slide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emf"/><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emf"/><Relationship Id="rId5" Type="http://schemas.openxmlformats.org/officeDocument/2006/relationships/image" Target="../media/image9.png"/><Relationship Id="rId4" Type="http://schemas.openxmlformats.org/officeDocument/2006/relationships/slide" Target="slide17.xml"/></Relationships>
</file>

<file path=ppt/slides/_rels/slide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emf"/><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slide" Target="slide18.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emf"/><Relationship Id="rId5" Type="http://schemas.openxmlformats.org/officeDocument/2006/relationships/image" Target="../media/image4.png"/><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14.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0.emf"/><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4B3662-13D8-23DF-3108-315E3D5884E0}"/>
              </a:ext>
            </a:extLst>
          </p:cNvPr>
          <p:cNvPicPr>
            <a:picLocks noChangeAspect="1"/>
          </p:cNvPicPr>
          <p:nvPr/>
        </p:nvPicPr>
        <p:blipFill>
          <a:blip r:embed="rId2"/>
          <a:stretch>
            <a:fillRect/>
          </a:stretch>
        </p:blipFill>
        <p:spPr>
          <a:xfrm>
            <a:off x="940" y="530"/>
            <a:ext cx="12207050" cy="6529828"/>
          </a:xfrm>
          <a:prstGeom prst="rect">
            <a:avLst/>
          </a:prstGeom>
        </p:spPr>
      </p:pic>
      <p:pic>
        <p:nvPicPr>
          <p:cNvPr id="6" name="Picture 5">
            <a:extLst>
              <a:ext uri="{FF2B5EF4-FFF2-40B4-BE49-F238E27FC236}">
                <a16:creationId xmlns:a16="http://schemas.microsoft.com/office/drawing/2014/main" id="{97F31939-19D2-4A2A-3260-4B512435AF74}"/>
              </a:ext>
            </a:extLst>
          </p:cNvPr>
          <p:cNvPicPr>
            <a:picLocks noChangeAspect="1"/>
          </p:cNvPicPr>
          <p:nvPr/>
        </p:nvPicPr>
        <p:blipFill>
          <a:blip r:embed="rId3"/>
          <a:stretch>
            <a:fillRect/>
          </a:stretch>
        </p:blipFill>
        <p:spPr>
          <a:xfrm>
            <a:off x="4453131" y="2370261"/>
            <a:ext cx="3285739" cy="2117477"/>
          </a:xfrm>
          <a:prstGeom prst="rect">
            <a:avLst/>
          </a:prstGeom>
        </p:spPr>
      </p:pic>
      <p:sp>
        <p:nvSpPr>
          <p:cNvPr id="7" name="TextBox 6">
            <a:extLst>
              <a:ext uri="{FF2B5EF4-FFF2-40B4-BE49-F238E27FC236}">
                <a16:creationId xmlns:a16="http://schemas.microsoft.com/office/drawing/2014/main" id="{7746976B-974C-8093-2188-E37949400C7F}"/>
              </a:ext>
            </a:extLst>
          </p:cNvPr>
          <p:cNvSpPr txBox="1"/>
          <p:nvPr/>
        </p:nvSpPr>
        <p:spPr>
          <a:xfrm>
            <a:off x="941" y="5815013"/>
            <a:ext cx="12207050" cy="523220"/>
          </a:xfrm>
          <a:prstGeom prst="rect">
            <a:avLst/>
          </a:prstGeom>
          <a:noFill/>
        </p:spPr>
        <p:txBody>
          <a:bodyPr wrap="square">
            <a:spAutoFit/>
          </a:bodyPr>
          <a:lstStyle/>
          <a:p>
            <a:pPr algn="ctr"/>
            <a:r>
              <a:rPr lang="en-US" sz="2800" dirty="0">
                <a:solidFill>
                  <a:schemeClr val="bg1"/>
                </a:solidFill>
                <a:latin typeface="Futura Medium" pitchFamily="2" charset="0"/>
              </a:rPr>
              <a:t>Wireless monitoring of the state of the electrical infrastructure</a:t>
            </a:r>
            <a:endParaRPr lang="en-CO" sz="2800" dirty="0">
              <a:solidFill>
                <a:schemeClr val="bg1"/>
              </a:solidFill>
              <a:latin typeface="Futura Medium" pitchFamily="2" charset="0"/>
            </a:endParaRPr>
          </a:p>
        </p:txBody>
      </p:sp>
      <p:sp>
        <p:nvSpPr>
          <p:cNvPr id="3" name="TextBox 2">
            <a:extLst>
              <a:ext uri="{FF2B5EF4-FFF2-40B4-BE49-F238E27FC236}">
                <a16:creationId xmlns:a16="http://schemas.microsoft.com/office/drawing/2014/main" id="{45BEB4F2-5995-F2F5-4EC3-297F468814E1}"/>
              </a:ext>
            </a:extLst>
          </p:cNvPr>
          <p:cNvSpPr txBox="1"/>
          <p:nvPr/>
        </p:nvSpPr>
        <p:spPr>
          <a:xfrm>
            <a:off x="2514600" y="-371475"/>
            <a:ext cx="184731" cy="369332"/>
          </a:xfrm>
          <a:prstGeom prst="rect">
            <a:avLst/>
          </a:prstGeom>
          <a:noFill/>
        </p:spPr>
        <p:txBody>
          <a:bodyPr wrap="none" rtlCol="0">
            <a:spAutoFit/>
          </a:bodyPr>
          <a:lstStyle/>
          <a:p>
            <a:endParaRPr lang="en-CO"/>
          </a:p>
        </p:txBody>
      </p:sp>
    </p:spTree>
    <p:extLst>
      <p:ext uri="{BB962C8B-B14F-4D97-AF65-F5344CB8AC3E}">
        <p14:creationId xmlns:p14="http://schemas.microsoft.com/office/powerpoint/2010/main" val="3416584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FA119C-E9F8-4BA2-D4CB-2F0F632D1413}"/>
              </a:ext>
            </a:extLst>
          </p:cNvPr>
          <p:cNvPicPr>
            <a:picLocks noChangeAspect="1"/>
          </p:cNvPicPr>
          <p:nvPr/>
        </p:nvPicPr>
        <p:blipFill>
          <a:blip r:embed="rId2"/>
          <a:stretch>
            <a:fillRect/>
          </a:stretch>
        </p:blipFill>
        <p:spPr>
          <a:xfrm>
            <a:off x="940" y="530"/>
            <a:ext cx="12207050" cy="6529828"/>
          </a:xfrm>
          <a:prstGeom prst="rect">
            <a:avLst/>
          </a:prstGeom>
        </p:spPr>
      </p:pic>
      <p:pic>
        <p:nvPicPr>
          <p:cNvPr id="6" name="Picture 5">
            <a:extLst>
              <a:ext uri="{FF2B5EF4-FFF2-40B4-BE49-F238E27FC236}">
                <a16:creationId xmlns:a16="http://schemas.microsoft.com/office/drawing/2014/main" id="{97F31939-19D2-4A2A-3260-4B512435AF74}"/>
              </a:ext>
            </a:extLst>
          </p:cNvPr>
          <p:cNvPicPr>
            <a:picLocks noChangeAspect="1"/>
          </p:cNvPicPr>
          <p:nvPr/>
        </p:nvPicPr>
        <p:blipFill>
          <a:blip r:embed="rId3"/>
          <a:stretch>
            <a:fillRect/>
          </a:stretch>
        </p:blipFill>
        <p:spPr>
          <a:xfrm>
            <a:off x="5394152" y="273285"/>
            <a:ext cx="1403697" cy="904604"/>
          </a:xfrm>
          <a:prstGeom prst="rect">
            <a:avLst/>
          </a:prstGeom>
        </p:spPr>
      </p:pic>
      <p:pic>
        <p:nvPicPr>
          <p:cNvPr id="9" name="Picture 8">
            <a:extLst>
              <a:ext uri="{FF2B5EF4-FFF2-40B4-BE49-F238E27FC236}">
                <a16:creationId xmlns:a16="http://schemas.microsoft.com/office/drawing/2014/main" id="{74543A0C-0723-F8DC-DAC3-DFE607379EF1}"/>
              </a:ext>
            </a:extLst>
          </p:cNvPr>
          <p:cNvPicPr>
            <a:picLocks noChangeAspect="1"/>
          </p:cNvPicPr>
          <p:nvPr/>
        </p:nvPicPr>
        <p:blipFill>
          <a:blip r:embed="rId4"/>
          <a:stretch>
            <a:fillRect/>
          </a:stretch>
        </p:blipFill>
        <p:spPr>
          <a:xfrm>
            <a:off x="262452" y="2039961"/>
            <a:ext cx="11203511" cy="4817509"/>
          </a:xfrm>
          <a:prstGeom prst="rect">
            <a:avLst/>
          </a:prstGeom>
        </p:spPr>
      </p:pic>
      <p:pic>
        <p:nvPicPr>
          <p:cNvPr id="3" name="Picture 2">
            <a:extLst>
              <a:ext uri="{FF2B5EF4-FFF2-40B4-BE49-F238E27FC236}">
                <a16:creationId xmlns:a16="http://schemas.microsoft.com/office/drawing/2014/main" id="{F9DB98A3-BA66-3FA5-19BA-2A42BFD9A960}"/>
              </a:ext>
            </a:extLst>
          </p:cNvPr>
          <p:cNvPicPr>
            <a:picLocks noChangeAspect="1"/>
          </p:cNvPicPr>
          <p:nvPr/>
        </p:nvPicPr>
        <p:blipFill>
          <a:blip r:embed="rId5"/>
          <a:stretch>
            <a:fillRect/>
          </a:stretch>
        </p:blipFill>
        <p:spPr>
          <a:xfrm>
            <a:off x="3573858" y="1635485"/>
            <a:ext cx="730030" cy="341913"/>
          </a:xfrm>
          <a:prstGeom prst="rect">
            <a:avLst/>
          </a:prstGeom>
        </p:spPr>
      </p:pic>
      <p:pic>
        <p:nvPicPr>
          <p:cNvPr id="4" name="Picture 3">
            <a:extLst>
              <a:ext uri="{FF2B5EF4-FFF2-40B4-BE49-F238E27FC236}">
                <a16:creationId xmlns:a16="http://schemas.microsoft.com/office/drawing/2014/main" id="{1F0F12EB-5236-2C87-AB94-C08A53CBE3D2}"/>
              </a:ext>
            </a:extLst>
          </p:cNvPr>
          <p:cNvPicPr>
            <a:picLocks noChangeAspect="1"/>
          </p:cNvPicPr>
          <p:nvPr/>
        </p:nvPicPr>
        <p:blipFill>
          <a:blip r:embed="rId6"/>
          <a:stretch>
            <a:fillRect/>
          </a:stretch>
        </p:blipFill>
        <p:spPr>
          <a:xfrm>
            <a:off x="3266662" y="2014309"/>
            <a:ext cx="1199661" cy="968091"/>
          </a:xfrm>
          <a:prstGeom prst="rect">
            <a:avLst/>
          </a:prstGeom>
        </p:spPr>
      </p:pic>
      <p:pic>
        <p:nvPicPr>
          <p:cNvPr id="16" name="Picture 15">
            <a:extLst>
              <a:ext uri="{FF2B5EF4-FFF2-40B4-BE49-F238E27FC236}">
                <a16:creationId xmlns:a16="http://schemas.microsoft.com/office/drawing/2014/main" id="{D87C35F1-BA44-9F7D-7412-81BBB51A2382}"/>
              </a:ext>
            </a:extLst>
          </p:cNvPr>
          <p:cNvPicPr>
            <a:picLocks noChangeAspect="1"/>
          </p:cNvPicPr>
          <p:nvPr/>
        </p:nvPicPr>
        <p:blipFill>
          <a:blip r:embed="rId7"/>
          <a:stretch>
            <a:fillRect/>
          </a:stretch>
        </p:blipFill>
        <p:spPr>
          <a:xfrm>
            <a:off x="1672084" y="1635485"/>
            <a:ext cx="601541" cy="327704"/>
          </a:xfrm>
          <a:prstGeom prst="rect">
            <a:avLst/>
          </a:prstGeom>
        </p:spPr>
      </p:pic>
      <p:pic>
        <p:nvPicPr>
          <p:cNvPr id="17" name="Picture 16">
            <a:extLst>
              <a:ext uri="{FF2B5EF4-FFF2-40B4-BE49-F238E27FC236}">
                <a16:creationId xmlns:a16="http://schemas.microsoft.com/office/drawing/2014/main" id="{4EC81029-ADFF-F92D-FBBD-35845BBEB5AC}"/>
              </a:ext>
            </a:extLst>
          </p:cNvPr>
          <p:cNvPicPr>
            <a:picLocks noChangeAspect="1"/>
          </p:cNvPicPr>
          <p:nvPr/>
        </p:nvPicPr>
        <p:blipFill>
          <a:blip r:embed="rId7"/>
          <a:stretch>
            <a:fillRect/>
          </a:stretch>
        </p:blipFill>
        <p:spPr>
          <a:xfrm>
            <a:off x="9217997" y="5395481"/>
            <a:ext cx="601541" cy="327704"/>
          </a:xfrm>
          <a:prstGeom prst="rect">
            <a:avLst/>
          </a:prstGeom>
        </p:spPr>
      </p:pic>
      <p:pic>
        <p:nvPicPr>
          <p:cNvPr id="18" name="Picture 17">
            <a:extLst>
              <a:ext uri="{FF2B5EF4-FFF2-40B4-BE49-F238E27FC236}">
                <a16:creationId xmlns:a16="http://schemas.microsoft.com/office/drawing/2014/main" id="{7B5220E5-C9C2-4C80-E738-7FA51B35E82C}"/>
              </a:ext>
            </a:extLst>
          </p:cNvPr>
          <p:cNvPicPr>
            <a:picLocks noChangeAspect="1"/>
          </p:cNvPicPr>
          <p:nvPr/>
        </p:nvPicPr>
        <p:blipFill>
          <a:blip r:embed="rId8"/>
          <a:stretch>
            <a:fillRect/>
          </a:stretch>
        </p:blipFill>
        <p:spPr>
          <a:xfrm>
            <a:off x="8931032" y="1276100"/>
            <a:ext cx="2793253" cy="2243488"/>
          </a:xfrm>
          <a:prstGeom prst="rect">
            <a:avLst/>
          </a:prstGeom>
        </p:spPr>
      </p:pic>
      <p:pic>
        <p:nvPicPr>
          <p:cNvPr id="19" name="Picture 18">
            <a:extLst>
              <a:ext uri="{FF2B5EF4-FFF2-40B4-BE49-F238E27FC236}">
                <a16:creationId xmlns:a16="http://schemas.microsoft.com/office/drawing/2014/main" id="{E0ECA549-BDAD-074C-01D7-449EF84B5744}"/>
              </a:ext>
            </a:extLst>
          </p:cNvPr>
          <p:cNvPicPr>
            <a:picLocks noChangeAspect="1"/>
          </p:cNvPicPr>
          <p:nvPr/>
        </p:nvPicPr>
        <p:blipFill>
          <a:blip r:embed="rId9"/>
          <a:stretch>
            <a:fillRect/>
          </a:stretch>
        </p:blipFill>
        <p:spPr>
          <a:xfrm>
            <a:off x="9498202" y="3598129"/>
            <a:ext cx="1967760" cy="364225"/>
          </a:xfrm>
          <a:prstGeom prst="rect">
            <a:avLst/>
          </a:prstGeom>
        </p:spPr>
      </p:pic>
      <p:pic>
        <p:nvPicPr>
          <p:cNvPr id="1026" name="Picture 2" descr="Enchufar - Banco de fotos e imágenes de stock - iStock">
            <a:extLst>
              <a:ext uri="{FF2B5EF4-FFF2-40B4-BE49-F238E27FC236}">
                <a16:creationId xmlns:a16="http://schemas.microsoft.com/office/drawing/2014/main" id="{F0501900-3EEA-AFBF-D999-BEA197CD1A2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39898" y="1065845"/>
            <a:ext cx="1176742" cy="784495"/>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descr="Film reel">
            <a:hlinkClick r:id="rId11" action="ppaction://hlinksldjump"/>
            <a:extLst>
              <a:ext uri="{FF2B5EF4-FFF2-40B4-BE49-F238E27FC236}">
                <a16:creationId xmlns:a16="http://schemas.microsoft.com/office/drawing/2014/main" id="{BE700A28-4683-2049-DFB4-FF440DC3823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556789" y="6081515"/>
            <a:ext cx="357998" cy="357998"/>
          </a:xfrm>
          <a:prstGeom prst="rect">
            <a:avLst/>
          </a:prstGeom>
        </p:spPr>
      </p:pic>
    </p:spTree>
    <p:extLst>
      <p:ext uri="{BB962C8B-B14F-4D97-AF65-F5344CB8AC3E}">
        <p14:creationId xmlns:p14="http://schemas.microsoft.com/office/powerpoint/2010/main" val="3874312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EEC161-AAE4-1EA5-389B-F2C2CE03FCB6}"/>
              </a:ext>
            </a:extLst>
          </p:cNvPr>
          <p:cNvPicPr>
            <a:picLocks noChangeAspect="1"/>
          </p:cNvPicPr>
          <p:nvPr/>
        </p:nvPicPr>
        <p:blipFill>
          <a:blip r:embed="rId2"/>
          <a:stretch>
            <a:fillRect/>
          </a:stretch>
        </p:blipFill>
        <p:spPr>
          <a:xfrm>
            <a:off x="940" y="530"/>
            <a:ext cx="12207050" cy="6529828"/>
          </a:xfrm>
          <a:prstGeom prst="rect">
            <a:avLst/>
          </a:prstGeom>
        </p:spPr>
      </p:pic>
      <p:pic>
        <p:nvPicPr>
          <p:cNvPr id="6" name="Picture 5">
            <a:extLst>
              <a:ext uri="{FF2B5EF4-FFF2-40B4-BE49-F238E27FC236}">
                <a16:creationId xmlns:a16="http://schemas.microsoft.com/office/drawing/2014/main" id="{97F31939-19D2-4A2A-3260-4B512435AF74}"/>
              </a:ext>
            </a:extLst>
          </p:cNvPr>
          <p:cNvPicPr>
            <a:picLocks noChangeAspect="1"/>
          </p:cNvPicPr>
          <p:nvPr/>
        </p:nvPicPr>
        <p:blipFill>
          <a:blip r:embed="rId3"/>
          <a:stretch>
            <a:fillRect/>
          </a:stretch>
        </p:blipFill>
        <p:spPr>
          <a:xfrm>
            <a:off x="5394152" y="273285"/>
            <a:ext cx="1403697" cy="904604"/>
          </a:xfrm>
          <a:prstGeom prst="rect">
            <a:avLst/>
          </a:prstGeom>
        </p:spPr>
      </p:pic>
      <p:pic>
        <p:nvPicPr>
          <p:cNvPr id="18" name="Picture 17">
            <a:extLst>
              <a:ext uri="{FF2B5EF4-FFF2-40B4-BE49-F238E27FC236}">
                <a16:creationId xmlns:a16="http://schemas.microsoft.com/office/drawing/2014/main" id="{7B5220E5-C9C2-4C80-E738-7FA51B35E82C}"/>
              </a:ext>
            </a:extLst>
          </p:cNvPr>
          <p:cNvPicPr>
            <a:picLocks noChangeAspect="1"/>
          </p:cNvPicPr>
          <p:nvPr/>
        </p:nvPicPr>
        <p:blipFill>
          <a:blip r:embed="rId4"/>
          <a:stretch>
            <a:fillRect/>
          </a:stretch>
        </p:blipFill>
        <p:spPr>
          <a:xfrm>
            <a:off x="725339" y="1853006"/>
            <a:ext cx="3057310" cy="2455574"/>
          </a:xfrm>
          <a:prstGeom prst="rect">
            <a:avLst/>
          </a:prstGeom>
          <a:effectLst>
            <a:outerShdw blurRad="50800" dist="38100" dir="2700000" algn="tl" rotWithShape="0">
              <a:schemeClr val="bg1">
                <a:alpha val="40000"/>
              </a:schemeClr>
            </a:outerShdw>
          </a:effectLst>
        </p:spPr>
      </p:pic>
      <p:pic>
        <p:nvPicPr>
          <p:cNvPr id="19" name="Picture 18">
            <a:extLst>
              <a:ext uri="{FF2B5EF4-FFF2-40B4-BE49-F238E27FC236}">
                <a16:creationId xmlns:a16="http://schemas.microsoft.com/office/drawing/2014/main" id="{E0ECA549-BDAD-074C-01D7-449EF84B5744}"/>
              </a:ext>
            </a:extLst>
          </p:cNvPr>
          <p:cNvPicPr>
            <a:picLocks noChangeAspect="1"/>
          </p:cNvPicPr>
          <p:nvPr/>
        </p:nvPicPr>
        <p:blipFill>
          <a:blip r:embed="rId5"/>
          <a:stretch>
            <a:fillRect/>
          </a:stretch>
        </p:blipFill>
        <p:spPr>
          <a:xfrm>
            <a:off x="1070644" y="1328001"/>
            <a:ext cx="1967760" cy="364225"/>
          </a:xfrm>
          <a:prstGeom prst="rect">
            <a:avLst/>
          </a:prstGeom>
        </p:spPr>
      </p:pic>
      <p:pic>
        <p:nvPicPr>
          <p:cNvPr id="7" name="Picture 6">
            <a:extLst>
              <a:ext uri="{FF2B5EF4-FFF2-40B4-BE49-F238E27FC236}">
                <a16:creationId xmlns:a16="http://schemas.microsoft.com/office/drawing/2014/main" id="{26CA79F6-931E-3823-99BA-DBE05A5D9219}"/>
              </a:ext>
            </a:extLst>
          </p:cNvPr>
          <p:cNvPicPr>
            <a:picLocks noChangeAspect="1"/>
          </p:cNvPicPr>
          <p:nvPr/>
        </p:nvPicPr>
        <p:blipFill>
          <a:blip r:embed="rId6"/>
          <a:stretch>
            <a:fillRect/>
          </a:stretch>
        </p:blipFill>
        <p:spPr>
          <a:xfrm>
            <a:off x="725338" y="4668791"/>
            <a:ext cx="2949858" cy="1425765"/>
          </a:xfrm>
          <a:prstGeom prst="rect">
            <a:avLst/>
          </a:prstGeom>
          <a:effectLst>
            <a:outerShdw blurRad="50800" dist="38100" dir="2700000" algn="tl" rotWithShape="0">
              <a:schemeClr val="bg1">
                <a:alpha val="40000"/>
              </a:schemeClr>
            </a:outerShdw>
          </a:effectLst>
        </p:spPr>
      </p:pic>
      <p:pic>
        <p:nvPicPr>
          <p:cNvPr id="8" name="Picture 7">
            <a:extLst>
              <a:ext uri="{FF2B5EF4-FFF2-40B4-BE49-F238E27FC236}">
                <a16:creationId xmlns:a16="http://schemas.microsoft.com/office/drawing/2014/main" id="{1368207D-ABB3-E7C4-32DE-B73CE916E988}"/>
              </a:ext>
            </a:extLst>
          </p:cNvPr>
          <p:cNvPicPr>
            <a:picLocks noChangeAspect="1"/>
          </p:cNvPicPr>
          <p:nvPr/>
        </p:nvPicPr>
        <p:blipFill>
          <a:blip r:embed="rId7"/>
          <a:stretch>
            <a:fillRect/>
          </a:stretch>
        </p:blipFill>
        <p:spPr>
          <a:xfrm>
            <a:off x="7941695" y="3214440"/>
            <a:ext cx="3625419" cy="2895119"/>
          </a:xfrm>
          <a:prstGeom prst="rect">
            <a:avLst/>
          </a:prstGeom>
          <a:effectLst>
            <a:outerShdw blurRad="50800" dist="38100" dir="2700000" algn="tl" rotWithShape="0">
              <a:schemeClr val="bg1">
                <a:alpha val="40000"/>
              </a:schemeClr>
            </a:outerShdw>
          </a:effectLst>
        </p:spPr>
      </p:pic>
      <p:grpSp>
        <p:nvGrpSpPr>
          <p:cNvPr id="13" name="Group 12">
            <a:extLst>
              <a:ext uri="{FF2B5EF4-FFF2-40B4-BE49-F238E27FC236}">
                <a16:creationId xmlns:a16="http://schemas.microsoft.com/office/drawing/2014/main" id="{D7331B8D-AE7D-E8FE-F5E4-DB1ADD47E733}"/>
              </a:ext>
            </a:extLst>
          </p:cNvPr>
          <p:cNvGrpSpPr/>
          <p:nvPr/>
        </p:nvGrpSpPr>
        <p:grpSpPr>
          <a:xfrm>
            <a:off x="4553256" y="3204824"/>
            <a:ext cx="2904735" cy="2904735"/>
            <a:chOff x="2982673" y="559292"/>
            <a:chExt cx="5646978" cy="5646978"/>
          </a:xfrm>
          <a:effectLst>
            <a:outerShdw blurRad="50800" dist="38100" dir="2700000" algn="tl" rotWithShape="0">
              <a:schemeClr val="bg1">
                <a:alpha val="40000"/>
              </a:schemeClr>
            </a:outerShdw>
          </a:effectLst>
        </p:grpSpPr>
        <p:pic>
          <p:nvPicPr>
            <p:cNvPr id="11" name="Picture 10">
              <a:extLst>
                <a:ext uri="{FF2B5EF4-FFF2-40B4-BE49-F238E27FC236}">
                  <a16:creationId xmlns:a16="http://schemas.microsoft.com/office/drawing/2014/main" id="{B9A0ED47-7761-706E-6E64-B22BA47AFE10}"/>
                </a:ext>
              </a:extLst>
            </p:cNvPr>
            <p:cNvPicPr>
              <a:picLocks noChangeAspect="1"/>
            </p:cNvPicPr>
            <p:nvPr/>
          </p:nvPicPr>
          <p:blipFill>
            <a:blip r:embed="rId8"/>
            <a:stretch>
              <a:fillRect/>
            </a:stretch>
          </p:blipFill>
          <p:spPr>
            <a:xfrm>
              <a:off x="2982673" y="559292"/>
              <a:ext cx="5646978" cy="5646978"/>
            </a:xfrm>
            <a:prstGeom prst="rect">
              <a:avLst/>
            </a:prstGeom>
          </p:spPr>
        </p:pic>
        <p:pic>
          <p:nvPicPr>
            <p:cNvPr id="12" name="Picture 11">
              <a:extLst>
                <a:ext uri="{FF2B5EF4-FFF2-40B4-BE49-F238E27FC236}">
                  <a16:creationId xmlns:a16="http://schemas.microsoft.com/office/drawing/2014/main" id="{3620DD24-A2F2-895A-A6B7-4DEF4B2E1645}"/>
                </a:ext>
              </a:extLst>
            </p:cNvPr>
            <p:cNvPicPr>
              <a:picLocks noChangeAspect="1"/>
            </p:cNvPicPr>
            <p:nvPr/>
          </p:nvPicPr>
          <p:blipFill>
            <a:blip r:embed="rId9"/>
            <a:stretch>
              <a:fillRect/>
            </a:stretch>
          </p:blipFill>
          <p:spPr>
            <a:xfrm>
              <a:off x="4502455" y="1221140"/>
              <a:ext cx="2352055" cy="4425804"/>
            </a:xfrm>
            <a:prstGeom prst="rect">
              <a:avLst/>
            </a:prstGeom>
          </p:spPr>
        </p:pic>
      </p:grpSp>
      <p:pic>
        <p:nvPicPr>
          <p:cNvPr id="14" name="Picture 13">
            <a:extLst>
              <a:ext uri="{FF2B5EF4-FFF2-40B4-BE49-F238E27FC236}">
                <a16:creationId xmlns:a16="http://schemas.microsoft.com/office/drawing/2014/main" id="{4C4EC63D-F0A9-1657-5F61-C1DBD0639E00}"/>
              </a:ext>
            </a:extLst>
          </p:cNvPr>
          <p:cNvPicPr>
            <a:picLocks noChangeAspect="1"/>
          </p:cNvPicPr>
          <p:nvPr/>
        </p:nvPicPr>
        <p:blipFill>
          <a:blip r:embed="rId10"/>
          <a:stretch>
            <a:fillRect/>
          </a:stretch>
        </p:blipFill>
        <p:spPr>
          <a:xfrm>
            <a:off x="3277915" y="1243753"/>
            <a:ext cx="397281" cy="532718"/>
          </a:xfrm>
          <a:prstGeom prst="rect">
            <a:avLst/>
          </a:prstGeom>
        </p:spPr>
      </p:pic>
      <p:sp>
        <p:nvSpPr>
          <p:cNvPr id="20" name="TextBox 19">
            <a:extLst>
              <a:ext uri="{FF2B5EF4-FFF2-40B4-BE49-F238E27FC236}">
                <a16:creationId xmlns:a16="http://schemas.microsoft.com/office/drawing/2014/main" id="{30F366BA-0340-AD0B-F10B-637D31967951}"/>
              </a:ext>
            </a:extLst>
          </p:cNvPr>
          <p:cNvSpPr txBox="1"/>
          <p:nvPr/>
        </p:nvSpPr>
        <p:spPr>
          <a:xfrm>
            <a:off x="4553255" y="1929006"/>
            <a:ext cx="7013858" cy="1015534"/>
          </a:xfrm>
          <a:prstGeom prst="rect">
            <a:avLst/>
          </a:prstGeom>
          <a:noFill/>
        </p:spPr>
        <p:txBody>
          <a:bodyPr wrap="square">
            <a:spAutoFit/>
          </a:bodyPr>
          <a:lstStyle/>
          <a:p>
            <a:r>
              <a:rPr lang="en-CO" sz="5999" dirty="0">
                <a:solidFill>
                  <a:schemeClr val="bg1"/>
                </a:solidFill>
                <a:latin typeface="Futura" pitchFamily="2" charset="0"/>
              </a:rPr>
              <a:t>BMS</a:t>
            </a:r>
            <a:endParaRPr lang="en-CO" sz="5999" dirty="0"/>
          </a:p>
        </p:txBody>
      </p:sp>
      <p:pic>
        <p:nvPicPr>
          <p:cNvPr id="21" name="Picture 20">
            <a:extLst>
              <a:ext uri="{FF2B5EF4-FFF2-40B4-BE49-F238E27FC236}">
                <a16:creationId xmlns:a16="http://schemas.microsoft.com/office/drawing/2014/main" id="{3A27DD83-92BE-FC4B-754E-3EABC0C9BC14}"/>
              </a:ext>
            </a:extLst>
          </p:cNvPr>
          <p:cNvPicPr>
            <a:picLocks noChangeAspect="1"/>
          </p:cNvPicPr>
          <p:nvPr/>
        </p:nvPicPr>
        <p:blipFill>
          <a:blip r:embed="rId11"/>
          <a:stretch>
            <a:fillRect/>
          </a:stretch>
        </p:blipFill>
        <p:spPr>
          <a:xfrm>
            <a:off x="6825796" y="1692226"/>
            <a:ext cx="1748092" cy="1673704"/>
          </a:xfrm>
          <a:prstGeom prst="rect">
            <a:avLst/>
          </a:prstGeom>
          <a:effectLst>
            <a:outerShdw blurRad="50800" dist="38100" dir="2700000" algn="tl" rotWithShape="0">
              <a:schemeClr val="bg1">
                <a:alpha val="40000"/>
              </a:schemeClr>
            </a:outerShdw>
          </a:effectLst>
        </p:spPr>
      </p:pic>
    </p:spTree>
    <p:extLst>
      <p:ext uri="{BB962C8B-B14F-4D97-AF65-F5344CB8AC3E}">
        <p14:creationId xmlns:p14="http://schemas.microsoft.com/office/powerpoint/2010/main" val="310980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46429A-EF3A-667E-4066-8E6CAB982ACC}"/>
              </a:ext>
            </a:extLst>
          </p:cNvPr>
          <p:cNvPicPr>
            <a:picLocks noChangeAspect="1"/>
          </p:cNvPicPr>
          <p:nvPr/>
        </p:nvPicPr>
        <p:blipFill>
          <a:blip r:embed="rId2"/>
          <a:stretch>
            <a:fillRect/>
          </a:stretch>
        </p:blipFill>
        <p:spPr>
          <a:xfrm>
            <a:off x="940" y="530"/>
            <a:ext cx="12207050" cy="6529828"/>
          </a:xfrm>
          <a:prstGeom prst="rect">
            <a:avLst/>
          </a:prstGeom>
        </p:spPr>
      </p:pic>
      <p:pic>
        <p:nvPicPr>
          <p:cNvPr id="6" name="Picture 5">
            <a:extLst>
              <a:ext uri="{FF2B5EF4-FFF2-40B4-BE49-F238E27FC236}">
                <a16:creationId xmlns:a16="http://schemas.microsoft.com/office/drawing/2014/main" id="{97F31939-19D2-4A2A-3260-4B512435AF74}"/>
              </a:ext>
            </a:extLst>
          </p:cNvPr>
          <p:cNvPicPr>
            <a:picLocks noChangeAspect="1"/>
          </p:cNvPicPr>
          <p:nvPr/>
        </p:nvPicPr>
        <p:blipFill>
          <a:blip r:embed="rId3"/>
          <a:stretch>
            <a:fillRect/>
          </a:stretch>
        </p:blipFill>
        <p:spPr>
          <a:xfrm>
            <a:off x="5004250" y="411808"/>
            <a:ext cx="2183500" cy="1407145"/>
          </a:xfrm>
          <a:prstGeom prst="rect">
            <a:avLst/>
          </a:prstGeom>
        </p:spPr>
      </p:pic>
      <p:grpSp>
        <p:nvGrpSpPr>
          <p:cNvPr id="4" name="Group 3">
            <a:extLst>
              <a:ext uri="{FF2B5EF4-FFF2-40B4-BE49-F238E27FC236}">
                <a16:creationId xmlns:a16="http://schemas.microsoft.com/office/drawing/2014/main" id="{27497426-C041-1944-89C2-D000684B41B1}"/>
              </a:ext>
            </a:extLst>
          </p:cNvPr>
          <p:cNvGrpSpPr/>
          <p:nvPr/>
        </p:nvGrpSpPr>
        <p:grpSpPr>
          <a:xfrm>
            <a:off x="832409" y="2574424"/>
            <a:ext cx="3081844" cy="1224043"/>
            <a:chOff x="1247395" y="3862231"/>
            <a:chExt cx="4623479" cy="1836348"/>
          </a:xfrm>
        </p:grpSpPr>
        <p:sp>
          <p:nvSpPr>
            <p:cNvPr id="5" name="TextBox 4">
              <a:extLst>
                <a:ext uri="{FF2B5EF4-FFF2-40B4-BE49-F238E27FC236}">
                  <a16:creationId xmlns:a16="http://schemas.microsoft.com/office/drawing/2014/main" id="{9040A478-F1E0-87E5-318C-E54F19135FFA}"/>
                </a:ext>
              </a:extLst>
            </p:cNvPr>
            <p:cNvSpPr txBox="1"/>
            <p:nvPr/>
          </p:nvSpPr>
          <p:spPr>
            <a:xfrm>
              <a:off x="1247395" y="4636586"/>
              <a:ext cx="4623479" cy="1061993"/>
            </a:xfrm>
            <a:prstGeom prst="rect">
              <a:avLst/>
            </a:prstGeom>
            <a:noFill/>
          </p:spPr>
          <p:txBody>
            <a:bodyPr wrap="square">
              <a:spAutoFit/>
            </a:bodyPr>
            <a:lstStyle/>
            <a:p>
              <a:pPr algn="ctr"/>
              <a:r>
                <a:rPr lang="en-US" sz="2000" dirty="0">
                  <a:solidFill>
                    <a:schemeClr val="bg1"/>
                  </a:solidFill>
                  <a:latin typeface="Futura" pitchFamily="2" charset="0"/>
                </a:rPr>
                <a:t>Diagnosis and</a:t>
              </a:r>
            </a:p>
            <a:p>
              <a:pPr algn="ctr"/>
              <a:r>
                <a:rPr lang="en-US" sz="2000" dirty="0">
                  <a:solidFill>
                    <a:schemeClr val="bg1"/>
                  </a:solidFill>
                  <a:latin typeface="Futura" pitchFamily="2" charset="0"/>
                </a:rPr>
                <a:t>improvements for AI</a:t>
              </a:r>
            </a:p>
          </p:txBody>
        </p:sp>
        <p:pic>
          <p:nvPicPr>
            <p:cNvPr id="21" name="Picture 20">
              <a:extLst>
                <a:ext uri="{FF2B5EF4-FFF2-40B4-BE49-F238E27FC236}">
                  <a16:creationId xmlns:a16="http://schemas.microsoft.com/office/drawing/2014/main" id="{AF4A94AD-3219-FAEF-B821-D2270F85388D}"/>
                </a:ext>
              </a:extLst>
            </p:cNvPr>
            <p:cNvPicPr>
              <a:picLocks noChangeAspect="1"/>
            </p:cNvPicPr>
            <p:nvPr/>
          </p:nvPicPr>
          <p:blipFill>
            <a:blip r:embed="rId4"/>
            <a:stretch>
              <a:fillRect/>
            </a:stretch>
          </p:blipFill>
          <p:spPr>
            <a:xfrm>
              <a:off x="3224705" y="3862231"/>
              <a:ext cx="668858" cy="641370"/>
            </a:xfrm>
            <a:prstGeom prst="rect">
              <a:avLst/>
            </a:prstGeom>
          </p:spPr>
        </p:pic>
      </p:grpSp>
      <p:grpSp>
        <p:nvGrpSpPr>
          <p:cNvPr id="12" name="Group 11">
            <a:extLst>
              <a:ext uri="{FF2B5EF4-FFF2-40B4-BE49-F238E27FC236}">
                <a16:creationId xmlns:a16="http://schemas.microsoft.com/office/drawing/2014/main" id="{4DF75516-CF57-2C46-8F8C-773DA428DE40}"/>
              </a:ext>
            </a:extLst>
          </p:cNvPr>
          <p:cNvGrpSpPr/>
          <p:nvPr/>
        </p:nvGrpSpPr>
        <p:grpSpPr>
          <a:xfrm>
            <a:off x="8298857" y="4583537"/>
            <a:ext cx="3081844" cy="1209675"/>
            <a:chOff x="12448795" y="6876365"/>
            <a:chExt cx="4623479" cy="1814793"/>
          </a:xfrm>
        </p:grpSpPr>
        <p:sp>
          <p:nvSpPr>
            <p:cNvPr id="20" name="TextBox 19">
              <a:extLst>
                <a:ext uri="{FF2B5EF4-FFF2-40B4-BE49-F238E27FC236}">
                  <a16:creationId xmlns:a16="http://schemas.microsoft.com/office/drawing/2014/main" id="{96A1A39C-9DBD-D976-C793-B2DDACE884B5}"/>
                </a:ext>
              </a:extLst>
            </p:cNvPr>
            <p:cNvSpPr txBox="1"/>
            <p:nvPr/>
          </p:nvSpPr>
          <p:spPr>
            <a:xfrm>
              <a:off x="12448795" y="7629165"/>
              <a:ext cx="4623479" cy="1061993"/>
            </a:xfrm>
            <a:prstGeom prst="rect">
              <a:avLst/>
            </a:prstGeom>
            <a:noFill/>
          </p:spPr>
          <p:txBody>
            <a:bodyPr wrap="square">
              <a:spAutoFit/>
            </a:bodyPr>
            <a:lstStyle/>
            <a:p>
              <a:pPr algn="ctr"/>
              <a:r>
                <a:rPr lang="en-US" sz="2000" dirty="0">
                  <a:solidFill>
                    <a:schemeClr val="bg1"/>
                  </a:solidFill>
                  <a:latin typeface="Futura" pitchFamily="2" charset="0"/>
                </a:rPr>
                <a:t>Flexibility for</a:t>
              </a:r>
              <a:br>
                <a:rPr lang="en-US" sz="2000" dirty="0">
                  <a:solidFill>
                    <a:schemeClr val="bg1"/>
                  </a:solidFill>
                  <a:latin typeface="Futura" pitchFamily="2" charset="0"/>
                </a:rPr>
              </a:br>
              <a:r>
                <a:rPr lang="en-US" sz="2000" dirty="0">
                  <a:solidFill>
                    <a:schemeClr val="bg1"/>
                  </a:solidFill>
                  <a:latin typeface="Futura" pitchFamily="2" charset="0"/>
                </a:rPr>
                <a:t>locate device</a:t>
              </a:r>
            </a:p>
          </p:txBody>
        </p:sp>
        <p:pic>
          <p:nvPicPr>
            <p:cNvPr id="23" name="Picture 22">
              <a:extLst>
                <a:ext uri="{FF2B5EF4-FFF2-40B4-BE49-F238E27FC236}">
                  <a16:creationId xmlns:a16="http://schemas.microsoft.com/office/drawing/2014/main" id="{5A997DAE-37A7-D748-C8C3-D6B8A094140D}"/>
                </a:ext>
              </a:extLst>
            </p:cNvPr>
            <p:cNvPicPr>
              <a:picLocks noChangeAspect="1"/>
            </p:cNvPicPr>
            <p:nvPr/>
          </p:nvPicPr>
          <p:blipFill>
            <a:blip r:embed="rId5"/>
            <a:stretch>
              <a:fillRect/>
            </a:stretch>
          </p:blipFill>
          <p:spPr>
            <a:xfrm>
              <a:off x="14523527" y="6876365"/>
              <a:ext cx="474012" cy="613884"/>
            </a:xfrm>
            <a:prstGeom prst="rect">
              <a:avLst/>
            </a:prstGeom>
          </p:spPr>
        </p:pic>
      </p:grpSp>
      <p:grpSp>
        <p:nvGrpSpPr>
          <p:cNvPr id="9" name="Group 8">
            <a:extLst>
              <a:ext uri="{FF2B5EF4-FFF2-40B4-BE49-F238E27FC236}">
                <a16:creationId xmlns:a16="http://schemas.microsoft.com/office/drawing/2014/main" id="{90ED0DD8-2148-7542-9E72-97D4A42373B8}"/>
              </a:ext>
            </a:extLst>
          </p:cNvPr>
          <p:cNvGrpSpPr/>
          <p:nvPr/>
        </p:nvGrpSpPr>
        <p:grpSpPr>
          <a:xfrm>
            <a:off x="832409" y="4613686"/>
            <a:ext cx="3081844" cy="1487303"/>
            <a:chOff x="1247395" y="6921596"/>
            <a:chExt cx="4623479" cy="2231299"/>
          </a:xfrm>
        </p:grpSpPr>
        <p:sp>
          <p:nvSpPr>
            <p:cNvPr id="16" name="TextBox 15">
              <a:extLst>
                <a:ext uri="{FF2B5EF4-FFF2-40B4-BE49-F238E27FC236}">
                  <a16:creationId xmlns:a16="http://schemas.microsoft.com/office/drawing/2014/main" id="{A151CC49-0233-DA3A-D841-99AD46C8BA8D}"/>
                </a:ext>
              </a:extLst>
            </p:cNvPr>
            <p:cNvSpPr txBox="1"/>
            <p:nvPr/>
          </p:nvSpPr>
          <p:spPr>
            <a:xfrm>
              <a:off x="1247395" y="7629165"/>
              <a:ext cx="4623479" cy="1523730"/>
            </a:xfrm>
            <a:prstGeom prst="rect">
              <a:avLst/>
            </a:prstGeom>
            <a:noFill/>
          </p:spPr>
          <p:txBody>
            <a:bodyPr wrap="square">
              <a:spAutoFit/>
            </a:bodyPr>
            <a:lstStyle/>
            <a:p>
              <a:pPr algn="ctr"/>
              <a:r>
                <a:rPr lang="en-US" sz="2000" dirty="0">
                  <a:solidFill>
                    <a:schemeClr val="bg1"/>
                  </a:solidFill>
                  <a:latin typeface="Futura" pitchFamily="2" charset="0"/>
                </a:rPr>
                <a:t>Reforms and maintenance projection (0% manual intervention)</a:t>
              </a:r>
            </a:p>
          </p:txBody>
        </p:sp>
        <p:pic>
          <p:nvPicPr>
            <p:cNvPr id="24" name="Picture 23">
              <a:extLst>
                <a:ext uri="{FF2B5EF4-FFF2-40B4-BE49-F238E27FC236}">
                  <a16:creationId xmlns:a16="http://schemas.microsoft.com/office/drawing/2014/main" id="{374C221B-1036-9AF9-4E53-50148CD3C079}"/>
                </a:ext>
              </a:extLst>
            </p:cNvPr>
            <p:cNvPicPr>
              <a:picLocks noChangeAspect="1"/>
            </p:cNvPicPr>
            <p:nvPr/>
          </p:nvPicPr>
          <p:blipFill>
            <a:blip r:embed="rId6"/>
            <a:stretch>
              <a:fillRect/>
            </a:stretch>
          </p:blipFill>
          <p:spPr>
            <a:xfrm>
              <a:off x="3252191" y="6921596"/>
              <a:ext cx="613884" cy="613884"/>
            </a:xfrm>
            <a:prstGeom prst="rect">
              <a:avLst/>
            </a:prstGeom>
          </p:spPr>
        </p:pic>
      </p:grpSp>
      <p:grpSp>
        <p:nvGrpSpPr>
          <p:cNvPr id="8" name="Group 7">
            <a:extLst>
              <a:ext uri="{FF2B5EF4-FFF2-40B4-BE49-F238E27FC236}">
                <a16:creationId xmlns:a16="http://schemas.microsoft.com/office/drawing/2014/main" id="{153EF0C7-1C41-CC48-A493-C492B47E352E}"/>
              </a:ext>
            </a:extLst>
          </p:cNvPr>
          <p:cNvGrpSpPr/>
          <p:nvPr/>
        </p:nvGrpSpPr>
        <p:grpSpPr>
          <a:xfrm>
            <a:off x="8298857" y="2563317"/>
            <a:ext cx="3081844" cy="1235151"/>
            <a:chOff x="12448795" y="3845568"/>
            <a:chExt cx="4623479" cy="1853012"/>
          </a:xfrm>
        </p:grpSpPr>
        <p:sp>
          <p:nvSpPr>
            <p:cNvPr id="15" name="TextBox 14">
              <a:extLst>
                <a:ext uri="{FF2B5EF4-FFF2-40B4-BE49-F238E27FC236}">
                  <a16:creationId xmlns:a16="http://schemas.microsoft.com/office/drawing/2014/main" id="{C2749DA5-A54C-A188-CEAA-D689AC7842F4}"/>
                </a:ext>
              </a:extLst>
            </p:cNvPr>
            <p:cNvSpPr txBox="1"/>
            <p:nvPr/>
          </p:nvSpPr>
          <p:spPr>
            <a:xfrm>
              <a:off x="12448795" y="4636587"/>
              <a:ext cx="4623479" cy="1061993"/>
            </a:xfrm>
            <a:prstGeom prst="rect">
              <a:avLst/>
            </a:prstGeom>
            <a:noFill/>
          </p:spPr>
          <p:txBody>
            <a:bodyPr wrap="square">
              <a:spAutoFit/>
            </a:bodyPr>
            <a:lstStyle/>
            <a:p>
              <a:pPr algn="ctr"/>
              <a:r>
                <a:rPr lang="en-US" sz="2000" dirty="0">
                  <a:solidFill>
                    <a:schemeClr val="bg1"/>
                  </a:solidFill>
                  <a:latin typeface="Futura" pitchFamily="2" charset="0"/>
                </a:rPr>
                <a:t>Encrypted data </a:t>
              </a:r>
            </a:p>
            <a:p>
              <a:pPr algn="ctr"/>
              <a:r>
                <a:rPr lang="en-US" sz="2000" dirty="0">
                  <a:solidFill>
                    <a:schemeClr val="bg1"/>
                  </a:solidFill>
                  <a:latin typeface="Futura" pitchFamily="2" charset="0"/>
                </a:rPr>
                <a:t>transmission</a:t>
              </a:r>
            </a:p>
          </p:txBody>
        </p:sp>
        <p:pic>
          <p:nvPicPr>
            <p:cNvPr id="25" name="Picture 24">
              <a:extLst>
                <a:ext uri="{FF2B5EF4-FFF2-40B4-BE49-F238E27FC236}">
                  <a16:creationId xmlns:a16="http://schemas.microsoft.com/office/drawing/2014/main" id="{2AE7B3B6-6FE9-B1A9-EBD8-AAC6476D9527}"/>
                </a:ext>
              </a:extLst>
            </p:cNvPr>
            <p:cNvPicPr>
              <a:picLocks noChangeAspect="1"/>
            </p:cNvPicPr>
            <p:nvPr/>
          </p:nvPicPr>
          <p:blipFill>
            <a:blip r:embed="rId7"/>
            <a:stretch>
              <a:fillRect/>
            </a:stretch>
          </p:blipFill>
          <p:spPr>
            <a:xfrm>
              <a:off x="14494823" y="3845568"/>
              <a:ext cx="531422" cy="668858"/>
            </a:xfrm>
            <a:prstGeom prst="rect">
              <a:avLst/>
            </a:prstGeom>
          </p:spPr>
        </p:pic>
      </p:grpSp>
      <p:grpSp>
        <p:nvGrpSpPr>
          <p:cNvPr id="7" name="Group 6">
            <a:extLst>
              <a:ext uri="{FF2B5EF4-FFF2-40B4-BE49-F238E27FC236}">
                <a16:creationId xmlns:a16="http://schemas.microsoft.com/office/drawing/2014/main" id="{26E59DA5-0236-3B4D-B616-BBED20BBBABB}"/>
              </a:ext>
            </a:extLst>
          </p:cNvPr>
          <p:cNvGrpSpPr/>
          <p:nvPr/>
        </p:nvGrpSpPr>
        <p:grpSpPr>
          <a:xfrm>
            <a:off x="4565633" y="2575599"/>
            <a:ext cx="3081844" cy="1222868"/>
            <a:chOff x="6848095" y="3863994"/>
            <a:chExt cx="4623479" cy="1834584"/>
          </a:xfrm>
        </p:grpSpPr>
        <p:sp>
          <p:nvSpPr>
            <p:cNvPr id="10" name="TextBox 9">
              <a:extLst>
                <a:ext uri="{FF2B5EF4-FFF2-40B4-BE49-F238E27FC236}">
                  <a16:creationId xmlns:a16="http://schemas.microsoft.com/office/drawing/2014/main" id="{7E7E0C14-F14C-DA8A-0122-B56D71837F33}"/>
                </a:ext>
              </a:extLst>
            </p:cNvPr>
            <p:cNvSpPr txBox="1"/>
            <p:nvPr/>
          </p:nvSpPr>
          <p:spPr>
            <a:xfrm>
              <a:off x="6848095" y="4636586"/>
              <a:ext cx="4623479" cy="1061992"/>
            </a:xfrm>
            <a:prstGeom prst="rect">
              <a:avLst/>
            </a:prstGeom>
            <a:noFill/>
          </p:spPr>
          <p:txBody>
            <a:bodyPr wrap="square">
              <a:spAutoFit/>
            </a:bodyPr>
            <a:lstStyle/>
            <a:p>
              <a:pPr algn="ctr"/>
              <a:r>
                <a:rPr lang="en-US" sz="2000" dirty="0">
                  <a:solidFill>
                    <a:schemeClr val="bg1"/>
                  </a:solidFill>
                  <a:latin typeface="Futura" pitchFamily="2" charset="0"/>
                </a:rPr>
                <a:t>Smart Busway monitoring 24/7 with AI</a:t>
              </a:r>
            </a:p>
          </p:txBody>
        </p:sp>
        <p:pic>
          <p:nvPicPr>
            <p:cNvPr id="26" name="Picture 25">
              <a:extLst>
                <a:ext uri="{FF2B5EF4-FFF2-40B4-BE49-F238E27FC236}">
                  <a16:creationId xmlns:a16="http://schemas.microsoft.com/office/drawing/2014/main" id="{135453D0-60FA-7C86-3457-2AEB96CBA6B6}"/>
                </a:ext>
              </a:extLst>
            </p:cNvPr>
            <p:cNvPicPr>
              <a:picLocks noChangeAspect="1"/>
            </p:cNvPicPr>
            <p:nvPr/>
          </p:nvPicPr>
          <p:blipFill>
            <a:blip r:embed="rId8"/>
            <a:stretch>
              <a:fillRect/>
            </a:stretch>
          </p:blipFill>
          <p:spPr>
            <a:xfrm>
              <a:off x="8880378" y="3863994"/>
              <a:ext cx="558909" cy="685934"/>
            </a:xfrm>
            <a:prstGeom prst="rect">
              <a:avLst/>
            </a:prstGeom>
          </p:spPr>
        </p:pic>
      </p:grpSp>
      <p:grpSp>
        <p:nvGrpSpPr>
          <p:cNvPr id="11" name="Group 10">
            <a:extLst>
              <a:ext uri="{FF2B5EF4-FFF2-40B4-BE49-F238E27FC236}">
                <a16:creationId xmlns:a16="http://schemas.microsoft.com/office/drawing/2014/main" id="{42D720EB-9530-E94C-8616-42D71036BA72}"/>
              </a:ext>
            </a:extLst>
          </p:cNvPr>
          <p:cNvGrpSpPr/>
          <p:nvPr/>
        </p:nvGrpSpPr>
        <p:grpSpPr>
          <a:xfrm>
            <a:off x="4565633" y="4656824"/>
            <a:ext cx="3081844" cy="1444164"/>
            <a:chOff x="6848095" y="6986314"/>
            <a:chExt cx="4623479" cy="2166580"/>
          </a:xfrm>
        </p:grpSpPr>
        <p:sp>
          <p:nvSpPr>
            <p:cNvPr id="17" name="TextBox 16">
              <a:extLst>
                <a:ext uri="{FF2B5EF4-FFF2-40B4-BE49-F238E27FC236}">
                  <a16:creationId xmlns:a16="http://schemas.microsoft.com/office/drawing/2014/main" id="{7F6F3E73-D2CA-5D04-90DB-D8650D23E86D}"/>
                </a:ext>
              </a:extLst>
            </p:cNvPr>
            <p:cNvSpPr txBox="1"/>
            <p:nvPr/>
          </p:nvSpPr>
          <p:spPr>
            <a:xfrm>
              <a:off x="6848095" y="7629165"/>
              <a:ext cx="4623479" cy="1523729"/>
            </a:xfrm>
            <a:prstGeom prst="rect">
              <a:avLst/>
            </a:prstGeom>
            <a:noFill/>
          </p:spPr>
          <p:txBody>
            <a:bodyPr wrap="square">
              <a:spAutoFit/>
            </a:bodyPr>
            <a:lstStyle/>
            <a:p>
              <a:pPr algn="ctr"/>
              <a:r>
                <a:rPr lang="en-US" sz="2000" dirty="0">
                  <a:solidFill>
                    <a:schemeClr val="bg1"/>
                  </a:solidFill>
                  <a:latin typeface="Futura" pitchFamily="2" charset="0"/>
                </a:rPr>
                <a:t>Instant measurements, electrical variables, flow, and temperature spectrum</a:t>
              </a:r>
            </a:p>
          </p:txBody>
        </p:sp>
        <p:pic>
          <p:nvPicPr>
            <p:cNvPr id="27" name="Picture 26">
              <a:extLst>
                <a:ext uri="{FF2B5EF4-FFF2-40B4-BE49-F238E27FC236}">
                  <a16:creationId xmlns:a16="http://schemas.microsoft.com/office/drawing/2014/main" id="{DE633E34-0678-86CB-DEF4-E18E0CE00BC7}"/>
                </a:ext>
              </a:extLst>
            </p:cNvPr>
            <p:cNvPicPr>
              <a:picLocks noChangeAspect="1"/>
            </p:cNvPicPr>
            <p:nvPr/>
          </p:nvPicPr>
          <p:blipFill>
            <a:blip r:embed="rId9"/>
            <a:stretch>
              <a:fillRect/>
            </a:stretch>
          </p:blipFill>
          <p:spPr>
            <a:xfrm>
              <a:off x="8871217" y="6986314"/>
              <a:ext cx="577235" cy="503936"/>
            </a:xfrm>
            <a:prstGeom prst="rect">
              <a:avLst/>
            </a:prstGeom>
          </p:spPr>
        </p:pic>
      </p:grpSp>
    </p:spTree>
    <p:extLst>
      <p:ext uri="{BB962C8B-B14F-4D97-AF65-F5344CB8AC3E}">
        <p14:creationId xmlns:p14="http://schemas.microsoft.com/office/powerpoint/2010/main" val="162523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73AA11-1622-BB92-C519-C5A0B86E9E73}"/>
              </a:ext>
            </a:extLst>
          </p:cNvPr>
          <p:cNvPicPr>
            <a:picLocks noChangeAspect="1"/>
          </p:cNvPicPr>
          <p:nvPr/>
        </p:nvPicPr>
        <p:blipFill>
          <a:blip r:embed="rId2"/>
          <a:stretch>
            <a:fillRect/>
          </a:stretch>
        </p:blipFill>
        <p:spPr>
          <a:xfrm>
            <a:off x="940" y="530"/>
            <a:ext cx="12207050" cy="6529828"/>
          </a:xfrm>
          <a:prstGeom prst="rect">
            <a:avLst/>
          </a:prstGeom>
        </p:spPr>
      </p:pic>
      <p:pic>
        <p:nvPicPr>
          <p:cNvPr id="6" name="Picture 5">
            <a:extLst>
              <a:ext uri="{FF2B5EF4-FFF2-40B4-BE49-F238E27FC236}">
                <a16:creationId xmlns:a16="http://schemas.microsoft.com/office/drawing/2014/main" id="{97F31939-19D2-4A2A-3260-4B512435AF74}"/>
              </a:ext>
            </a:extLst>
          </p:cNvPr>
          <p:cNvPicPr>
            <a:picLocks noChangeAspect="1"/>
          </p:cNvPicPr>
          <p:nvPr/>
        </p:nvPicPr>
        <p:blipFill>
          <a:blip r:embed="rId3"/>
          <a:stretch>
            <a:fillRect/>
          </a:stretch>
        </p:blipFill>
        <p:spPr>
          <a:xfrm>
            <a:off x="5004250" y="411808"/>
            <a:ext cx="2183500" cy="1407145"/>
          </a:xfrm>
          <a:prstGeom prst="rect">
            <a:avLst/>
          </a:prstGeom>
        </p:spPr>
      </p:pic>
      <p:sp>
        <p:nvSpPr>
          <p:cNvPr id="7" name="TextBox 6">
            <a:extLst>
              <a:ext uri="{FF2B5EF4-FFF2-40B4-BE49-F238E27FC236}">
                <a16:creationId xmlns:a16="http://schemas.microsoft.com/office/drawing/2014/main" id="{1DE8DE44-0A55-EC9E-B159-B96985BD6594}"/>
              </a:ext>
            </a:extLst>
          </p:cNvPr>
          <p:cNvSpPr txBox="1"/>
          <p:nvPr/>
        </p:nvSpPr>
        <p:spPr>
          <a:xfrm>
            <a:off x="941" y="2230231"/>
            <a:ext cx="12190119" cy="584775"/>
          </a:xfrm>
          <a:prstGeom prst="rect">
            <a:avLst/>
          </a:prstGeom>
          <a:noFill/>
        </p:spPr>
        <p:txBody>
          <a:bodyPr wrap="square">
            <a:spAutoFit/>
          </a:bodyPr>
          <a:lstStyle/>
          <a:p>
            <a:pPr algn="ctr"/>
            <a:r>
              <a:rPr lang="en-CO" sz="3200" dirty="0">
                <a:solidFill>
                  <a:schemeClr val="bg1"/>
                </a:solidFill>
                <a:latin typeface="Futura" pitchFamily="2" charset="0"/>
              </a:rPr>
              <a:t>Example Test</a:t>
            </a:r>
            <a:endParaRPr lang="en-CO" sz="3200" dirty="0"/>
          </a:p>
        </p:txBody>
      </p:sp>
      <p:sp>
        <p:nvSpPr>
          <p:cNvPr id="9" name="TextBox 8">
            <a:extLst>
              <a:ext uri="{FF2B5EF4-FFF2-40B4-BE49-F238E27FC236}">
                <a16:creationId xmlns:a16="http://schemas.microsoft.com/office/drawing/2014/main" id="{6C701A06-0055-742C-1CF4-42DFBC2ED6EC}"/>
              </a:ext>
            </a:extLst>
          </p:cNvPr>
          <p:cNvSpPr txBox="1"/>
          <p:nvPr/>
        </p:nvSpPr>
        <p:spPr>
          <a:xfrm>
            <a:off x="-15991" y="5689490"/>
            <a:ext cx="12207050" cy="738664"/>
          </a:xfrm>
          <a:prstGeom prst="rect">
            <a:avLst/>
          </a:prstGeom>
          <a:noFill/>
        </p:spPr>
        <p:txBody>
          <a:bodyPr wrap="square">
            <a:spAutoFit/>
          </a:bodyPr>
          <a:lstStyle/>
          <a:p>
            <a:pPr algn="ctr"/>
            <a:r>
              <a:rPr lang="en-US" sz="1400" dirty="0">
                <a:solidFill>
                  <a:schemeClr val="bg1"/>
                </a:solidFill>
                <a:latin typeface="Futura Book" pitchFamily="2" charset="0"/>
              </a:rPr>
              <a:t>Proportional differential temperature measurement. Comparison to temperature variations.</a:t>
            </a:r>
          </a:p>
          <a:p>
            <a:pPr algn="ctr"/>
            <a:r>
              <a:rPr lang="en-US" sz="1400" dirty="0">
                <a:solidFill>
                  <a:schemeClr val="bg1"/>
                </a:solidFill>
                <a:latin typeface="Futura Book" pitchFamily="2" charset="0"/>
              </a:rPr>
              <a:t>Detect abnormalities based on temperature variations between one measuring point on the other.</a:t>
            </a:r>
          </a:p>
          <a:p>
            <a:pPr algn="ctr"/>
            <a:r>
              <a:rPr lang="en-US" sz="1400" dirty="0">
                <a:solidFill>
                  <a:schemeClr val="bg1"/>
                </a:solidFill>
                <a:latin typeface="Futura Book" pitchFamily="2" charset="0"/>
              </a:rPr>
              <a:t>Example. An alarm will be set off when the temperature of a measuring point A is higher than the temperatures of four locations before and after A.</a:t>
            </a:r>
            <a:endParaRPr lang="en-CO" sz="1400" dirty="0">
              <a:solidFill>
                <a:schemeClr val="bg1"/>
              </a:solidFill>
              <a:latin typeface="Futura Book" pitchFamily="2" charset="0"/>
            </a:endParaRPr>
          </a:p>
        </p:txBody>
      </p:sp>
      <p:pic>
        <p:nvPicPr>
          <p:cNvPr id="11" name="Picture 10">
            <a:extLst>
              <a:ext uri="{FF2B5EF4-FFF2-40B4-BE49-F238E27FC236}">
                <a16:creationId xmlns:a16="http://schemas.microsoft.com/office/drawing/2014/main" id="{942677AF-3963-26EB-CC69-F546D998E803}"/>
              </a:ext>
            </a:extLst>
          </p:cNvPr>
          <p:cNvPicPr>
            <a:picLocks noChangeAspect="1"/>
          </p:cNvPicPr>
          <p:nvPr/>
        </p:nvPicPr>
        <p:blipFill>
          <a:blip r:embed="rId4"/>
          <a:stretch>
            <a:fillRect/>
          </a:stretch>
        </p:blipFill>
        <p:spPr>
          <a:xfrm>
            <a:off x="1691673" y="2895138"/>
            <a:ext cx="5342991" cy="2671496"/>
          </a:xfrm>
          <a:prstGeom prst="rect">
            <a:avLst/>
          </a:prstGeom>
        </p:spPr>
      </p:pic>
      <p:pic>
        <p:nvPicPr>
          <p:cNvPr id="12" name="Picture 11">
            <a:extLst>
              <a:ext uri="{FF2B5EF4-FFF2-40B4-BE49-F238E27FC236}">
                <a16:creationId xmlns:a16="http://schemas.microsoft.com/office/drawing/2014/main" id="{5E36BA91-7438-3E9D-D191-50692A58478B}"/>
              </a:ext>
            </a:extLst>
          </p:cNvPr>
          <p:cNvPicPr>
            <a:picLocks noChangeAspect="1"/>
          </p:cNvPicPr>
          <p:nvPr/>
        </p:nvPicPr>
        <p:blipFill>
          <a:blip r:embed="rId5"/>
          <a:stretch>
            <a:fillRect/>
          </a:stretch>
        </p:blipFill>
        <p:spPr>
          <a:xfrm>
            <a:off x="7340384" y="2886099"/>
            <a:ext cx="3287463" cy="2671496"/>
          </a:xfrm>
          <a:prstGeom prst="rect">
            <a:avLst/>
          </a:prstGeom>
        </p:spPr>
      </p:pic>
    </p:spTree>
    <p:extLst>
      <p:ext uri="{BB962C8B-B14F-4D97-AF65-F5344CB8AC3E}">
        <p14:creationId xmlns:p14="http://schemas.microsoft.com/office/powerpoint/2010/main" val="405038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EF4E60-A905-92CB-A1A6-663A51E7A654}"/>
              </a:ext>
            </a:extLst>
          </p:cNvPr>
          <p:cNvPicPr>
            <a:picLocks noChangeAspect="1"/>
          </p:cNvPicPr>
          <p:nvPr/>
        </p:nvPicPr>
        <p:blipFill>
          <a:blip r:embed="rId2"/>
          <a:stretch>
            <a:fillRect/>
          </a:stretch>
        </p:blipFill>
        <p:spPr>
          <a:xfrm>
            <a:off x="940" y="530"/>
            <a:ext cx="12207050" cy="6529828"/>
          </a:xfrm>
          <a:prstGeom prst="rect">
            <a:avLst/>
          </a:prstGeom>
        </p:spPr>
      </p:pic>
      <p:pic>
        <p:nvPicPr>
          <p:cNvPr id="6" name="Picture 5">
            <a:extLst>
              <a:ext uri="{FF2B5EF4-FFF2-40B4-BE49-F238E27FC236}">
                <a16:creationId xmlns:a16="http://schemas.microsoft.com/office/drawing/2014/main" id="{97F31939-19D2-4A2A-3260-4B512435AF74}"/>
              </a:ext>
            </a:extLst>
          </p:cNvPr>
          <p:cNvPicPr>
            <a:picLocks noChangeAspect="1"/>
          </p:cNvPicPr>
          <p:nvPr/>
        </p:nvPicPr>
        <p:blipFill>
          <a:blip r:embed="rId3"/>
          <a:stretch>
            <a:fillRect/>
          </a:stretch>
        </p:blipFill>
        <p:spPr>
          <a:xfrm>
            <a:off x="5004250" y="411808"/>
            <a:ext cx="2183500" cy="1407145"/>
          </a:xfrm>
          <a:prstGeom prst="rect">
            <a:avLst/>
          </a:prstGeom>
        </p:spPr>
      </p:pic>
      <p:pic>
        <p:nvPicPr>
          <p:cNvPr id="3" name="Picture 2">
            <a:extLst>
              <a:ext uri="{FF2B5EF4-FFF2-40B4-BE49-F238E27FC236}">
                <a16:creationId xmlns:a16="http://schemas.microsoft.com/office/drawing/2014/main" id="{DE9E3E27-06AF-0FCB-6F77-1E73FB3E38F9}"/>
              </a:ext>
            </a:extLst>
          </p:cNvPr>
          <p:cNvPicPr>
            <a:picLocks noChangeAspect="1"/>
          </p:cNvPicPr>
          <p:nvPr/>
        </p:nvPicPr>
        <p:blipFill>
          <a:blip r:embed="rId4"/>
          <a:stretch>
            <a:fillRect/>
          </a:stretch>
        </p:blipFill>
        <p:spPr>
          <a:xfrm>
            <a:off x="531370" y="2957504"/>
            <a:ext cx="7109502" cy="2679160"/>
          </a:xfrm>
          <a:prstGeom prst="rect">
            <a:avLst/>
          </a:prstGeom>
        </p:spPr>
      </p:pic>
      <p:pic>
        <p:nvPicPr>
          <p:cNvPr id="4" name="Picture 3">
            <a:extLst>
              <a:ext uri="{FF2B5EF4-FFF2-40B4-BE49-F238E27FC236}">
                <a16:creationId xmlns:a16="http://schemas.microsoft.com/office/drawing/2014/main" id="{611BDEDA-CB54-7258-1327-191407FC9F2F}"/>
              </a:ext>
            </a:extLst>
          </p:cNvPr>
          <p:cNvPicPr>
            <a:picLocks noChangeAspect="1"/>
          </p:cNvPicPr>
          <p:nvPr/>
        </p:nvPicPr>
        <p:blipFill>
          <a:blip r:embed="rId5"/>
          <a:stretch>
            <a:fillRect/>
          </a:stretch>
        </p:blipFill>
        <p:spPr>
          <a:xfrm>
            <a:off x="7735825" y="2952281"/>
            <a:ext cx="3942695" cy="2679162"/>
          </a:xfrm>
          <a:prstGeom prst="rect">
            <a:avLst/>
          </a:prstGeom>
        </p:spPr>
      </p:pic>
      <p:sp>
        <p:nvSpPr>
          <p:cNvPr id="7" name="TextBox 6">
            <a:extLst>
              <a:ext uri="{FF2B5EF4-FFF2-40B4-BE49-F238E27FC236}">
                <a16:creationId xmlns:a16="http://schemas.microsoft.com/office/drawing/2014/main" id="{1DE8DE44-0A55-EC9E-B159-B96985BD6594}"/>
              </a:ext>
            </a:extLst>
          </p:cNvPr>
          <p:cNvSpPr txBox="1"/>
          <p:nvPr/>
        </p:nvSpPr>
        <p:spPr>
          <a:xfrm>
            <a:off x="941" y="2230231"/>
            <a:ext cx="12190119" cy="584775"/>
          </a:xfrm>
          <a:prstGeom prst="rect">
            <a:avLst/>
          </a:prstGeom>
          <a:noFill/>
        </p:spPr>
        <p:txBody>
          <a:bodyPr wrap="square">
            <a:spAutoFit/>
          </a:bodyPr>
          <a:lstStyle/>
          <a:p>
            <a:pPr algn="ctr"/>
            <a:r>
              <a:rPr lang="en-CO" sz="3200" dirty="0">
                <a:solidFill>
                  <a:schemeClr val="bg1"/>
                </a:solidFill>
                <a:latin typeface="Futura" pitchFamily="2" charset="0"/>
              </a:rPr>
              <a:t>Example Test</a:t>
            </a:r>
            <a:endParaRPr lang="en-CO" sz="3200" dirty="0"/>
          </a:p>
        </p:txBody>
      </p:sp>
      <p:sp>
        <p:nvSpPr>
          <p:cNvPr id="9" name="TextBox 8">
            <a:extLst>
              <a:ext uri="{FF2B5EF4-FFF2-40B4-BE49-F238E27FC236}">
                <a16:creationId xmlns:a16="http://schemas.microsoft.com/office/drawing/2014/main" id="{6C701A06-0055-742C-1CF4-42DFBC2ED6EC}"/>
              </a:ext>
            </a:extLst>
          </p:cNvPr>
          <p:cNvSpPr txBox="1"/>
          <p:nvPr/>
        </p:nvSpPr>
        <p:spPr>
          <a:xfrm>
            <a:off x="531370" y="5746631"/>
            <a:ext cx="11129261" cy="523220"/>
          </a:xfrm>
          <a:prstGeom prst="rect">
            <a:avLst/>
          </a:prstGeom>
          <a:noFill/>
        </p:spPr>
        <p:txBody>
          <a:bodyPr wrap="square">
            <a:spAutoFit/>
          </a:bodyPr>
          <a:lstStyle/>
          <a:p>
            <a:pPr algn="ctr"/>
            <a:r>
              <a:rPr lang="en-CO" sz="1400" dirty="0">
                <a:solidFill>
                  <a:schemeClr val="bg1"/>
                </a:solidFill>
                <a:latin typeface="Futura Book" pitchFamily="2" charset="0"/>
              </a:rPr>
              <a:t>Proportional measurement. Comparison to temperature differences.</a:t>
            </a:r>
          </a:p>
          <a:p>
            <a:pPr algn="ctr"/>
            <a:r>
              <a:rPr lang="en-CO" sz="1400" dirty="0">
                <a:solidFill>
                  <a:schemeClr val="bg1"/>
                </a:solidFill>
                <a:latin typeface="Futura Book" pitchFamily="2" charset="0"/>
              </a:rPr>
              <a:t>For bus ducts with two or more stacks, an alarm will be set off if the temperature differences of the stacks are higher than the set value.</a:t>
            </a:r>
          </a:p>
        </p:txBody>
      </p:sp>
    </p:spTree>
    <p:extLst>
      <p:ext uri="{BB962C8B-B14F-4D97-AF65-F5344CB8AC3E}">
        <p14:creationId xmlns:p14="http://schemas.microsoft.com/office/powerpoint/2010/main" val="230107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8B0787-9728-22A6-1968-29A46C933FE3}"/>
              </a:ext>
            </a:extLst>
          </p:cNvPr>
          <p:cNvPicPr>
            <a:picLocks noChangeAspect="1"/>
          </p:cNvPicPr>
          <p:nvPr/>
        </p:nvPicPr>
        <p:blipFill>
          <a:blip r:embed="rId2"/>
          <a:stretch>
            <a:fillRect/>
          </a:stretch>
        </p:blipFill>
        <p:spPr>
          <a:xfrm>
            <a:off x="940" y="530"/>
            <a:ext cx="12207050" cy="6529828"/>
          </a:xfrm>
          <a:prstGeom prst="rect">
            <a:avLst/>
          </a:prstGeom>
        </p:spPr>
      </p:pic>
      <p:pic>
        <p:nvPicPr>
          <p:cNvPr id="2" name="Picture 1">
            <a:extLst>
              <a:ext uri="{FF2B5EF4-FFF2-40B4-BE49-F238E27FC236}">
                <a16:creationId xmlns:a16="http://schemas.microsoft.com/office/drawing/2014/main" id="{3C1425EC-0776-607C-F6CD-949F197AE94B}"/>
              </a:ext>
            </a:extLst>
          </p:cNvPr>
          <p:cNvPicPr>
            <a:picLocks noChangeAspect="1"/>
          </p:cNvPicPr>
          <p:nvPr/>
        </p:nvPicPr>
        <p:blipFill>
          <a:blip r:embed="rId3"/>
          <a:stretch>
            <a:fillRect/>
          </a:stretch>
        </p:blipFill>
        <p:spPr>
          <a:xfrm>
            <a:off x="1373768" y="1220626"/>
            <a:ext cx="3696669" cy="2059928"/>
          </a:xfrm>
          <a:prstGeom prst="rect">
            <a:avLst/>
          </a:prstGeom>
        </p:spPr>
      </p:pic>
      <p:sp>
        <p:nvSpPr>
          <p:cNvPr id="5" name="TextBox 4">
            <a:extLst>
              <a:ext uri="{FF2B5EF4-FFF2-40B4-BE49-F238E27FC236}">
                <a16:creationId xmlns:a16="http://schemas.microsoft.com/office/drawing/2014/main" id="{EA3D9E1F-4708-1A47-98EE-4DBF3A91E872}"/>
              </a:ext>
            </a:extLst>
          </p:cNvPr>
          <p:cNvSpPr txBox="1"/>
          <p:nvPr/>
        </p:nvSpPr>
        <p:spPr>
          <a:xfrm>
            <a:off x="941" y="5851479"/>
            <a:ext cx="12190119" cy="523220"/>
          </a:xfrm>
          <a:prstGeom prst="rect">
            <a:avLst/>
          </a:prstGeom>
          <a:noFill/>
        </p:spPr>
        <p:txBody>
          <a:bodyPr wrap="square" rtlCol="0">
            <a:spAutoFit/>
          </a:bodyPr>
          <a:lstStyle/>
          <a:p>
            <a:pPr algn="ctr"/>
            <a:r>
              <a:rPr lang="en-US" sz="1400" dirty="0">
                <a:solidFill>
                  <a:schemeClr val="bg1"/>
                </a:solidFill>
                <a:latin typeface="Futura Book" pitchFamily="2" charset="0"/>
              </a:rPr>
              <a:t>Carrera 32 #13-49 </a:t>
            </a:r>
            <a:r>
              <a:rPr lang="en-US" sz="1400" dirty="0" err="1">
                <a:solidFill>
                  <a:schemeClr val="bg1"/>
                </a:solidFill>
                <a:latin typeface="Futura Book" pitchFamily="2" charset="0"/>
              </a:rPr>
              <a:t>Edificio</a:t>
            </a:r>
            <a:r>
              <a:rPr lang="en-US" sz="1400" dirty="0">
                <a:solidFill>
                  <a:schemeClr val="bg1"/>
                </a:solidFill>
                <a:latin typeface="Futura Book" pitchFamily="2" charset="0"/>
              </a:rPr>
              <a:t> C13 - Of.308 · 604 322 99 84 · +57 311 340 3037 · Medellín · Colombia</a:t>
            </a:r>
          </a:p>
          <a:p>
            <a:pPr algn="ctr"/>
            <a:r>
              <a:rPr lang="en-US" sz="1400" dirty="0">
                <a:solidFill>
                  <a:schemeClr val="bg1"/>
                </a:solidFill>
                <a:latin typeface="Futura Book" pitchFamily="2" charset="0"/>
                <a:hlinkClick r:id="rId4">
                  <a:extLst>
                    <a:ext uri="{A12FA001-AC4F-418D-AE19-62706E023703}">
                      <ahyp:hlinkClr xmlns:ahyp="http://schemas.microsoft.com/office/drawing/2018/hyperlinkcolor" val="tx"/>
                    </a:ext>
                  </a:extLst>
                </a:hlinkClick>
              </a:rPr>
              <a:t>info@alpaway.com</a:t>
            </a:r>
            <a:r>
              <a:rPr lang="en-US" sz="1400" dirty="0">
                <a:solidFill>
                  <a:schemeClr val="bg1"/>
                </a:solidFill>
                <a:latin typeface="Futura Book" pitchFamily="2" charset="0"/>
              </a:rPr>
              <a:t> – </a:t>
            </a:r>
            <a:r>
              <a:rPr lang="en-US" sz="1400" dirty="0" err="1">
                <a:solidFill>
                  <a:schemeClr val="bg1"/>
                </a:solidFill>
                <a:latin typeface="Futura Book" pitchFamily="2" charset="0"/>
              </a:rPr>
              <a:t>alpaway.com</a:t>
            </a:r>
            <a:endParaRPr lang="en-US" sz="1400" dirty="0">
              <a:solidFill>
                <a:schemeClr val="bg1"/>
              </a:solidFill>
              <a:latin typeface="Futura Book" pitchFamily="2" charset="0"/>
            </a:endParaRPr>
          </a:p>
        </p:txBody>
      </p:sp>
      <p:pic>
        <p:nvPicPr>
          <p:cNvPr id="7" name="Picture 6">
            <a:extLst>
              <a:ext uri="{FF2B5EF4-FFF2-40B4-BE49-F238E27FC236}">
                <a16:creationId xmlns:a16="http://schemas.microsoft.com/office/drawing/2014/main" id="{7A88A458-9515-83C0-5D7D-8985B06F6E9E}"/>
              </a:ext>
            </a:extLst>
          </p:cNvPr>
          <p:cNvPicPr>
            <a:picLocks noChangeAspect="1"/>
          </p:cNvPicPr>
          <p:nvPr/>
        </p:nvPicPr>
        <p:blipFill>
          <a:blip r:embed="rId5">
            <a:alphaModFix amt="49000"/>
          </a:blip>
          <a:stretch>
            <a:fillRect/>
          </a:stretch>
        </p:blipFill>
        <p:spPr>
          <a:xfrm>
            <a:off x="6443264" y="230500"/>
            <a:ext cx="5927090" cy="4670547"/>
          </a:xfrm>
          <a:prstGeom prst="rect">
            <a:avLst/>
          </a:prstGeom>
        </p:spPr>
      </p:pic>
      <p:pic>
        <p:nvPicPr>
          <p:cNvPr id="8" name="Picture 7">
            <a:hlinkClick r:id="rId6" action="ppaction://hlinksldjump"/>
            <a:extLst>
              <a:ext uri="{FF2B5EF4-FFF2-40B4-BE49-F238E27FC236}">
                <a16:creationId xmlns:a16="http://schemas.microsoft.com/office/drawing/2014/main" id="{BD32CE39-A115-B615-4AD7-74BFD175F2FE}"/>
              </a:ext>
            </a:extLst>
          </p:cNvPr>
          <p:cNvPicPr>
            <a:picLocks noChangeAspect="1"/>
          </p:cNvPicPr>
          <p:nvPr/>
        </p:nvPicPr>
        <p:blipFill>
          <a:blip r:embed="rId7"/>
          <a:stretch>
            <a:fillRect/>
          </a:stretch>
        </p:blipFill>
        <p:spPr>
          <a:xfrm>
            <a:off x="9406809" y="-14288"/>
            <a:ext cx="1834381" cy="1885950"/>
          </a:xfrm>
          <a:prstGeom prst="rect">
            <a:avLst/>
          </a:prstGeom>
        </p:spPr>
      </p:pic>
    </p:spTree>
    <p:extLst>
      <p:ext uri="{BB962C8B-B14F-4D97-AF65-F5344CB8AC3E}">
        <p14:creationId xmlns:p14="http://schemas.microsoft.com/office/powerpoint/2010/main" val="204824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4B3662-13D8-23DF-3108-315E3D5884E0}"/>
              </a:ext>
            </a:extLst>
          </p:cNvPr>
          <p:cNvPicPr>
            <a:picLocks noChangeAspect="1"/>
          </p:cNvPicPr>
          <p:nvPr/>
        </p:nvPicPr>
        <p:blipFill>
          <a:blip r:embed="rId4"/>
          <a:stretch>
            <a:fillRect/>
          </a:stretch>
        </p:blipFill>
        <p:spPr>
          <a:xfrm>
            <a:off x="940" y="530"/>
            <a:ext cx="12207050" cy="6529828"/>
          </a:xfrm>
          <a:prstGeom prst="rect">
            <a:avLst/>
          </a:prstGeom>
        </p:spPr>
      </p:pic>
      <p:pic>
        <p:nvPicPr>
          <p:cNvPr id="5" name="Graphic 4" descr="Line arrow Horizontal U turn">
            <a:hlinkClick r:id="rId5" action="ppaction://hlinksldjump"/>
            <a:extLst>
              <a:ext uri="{FF2B5EF4-FFF2-40B4-BE49-F238E27FC236}">
                <a16:creationId xmlns:a16="http://schemas.microsoft.com/office/drawing/2014/main" id="{BAB1DB14-6B37-E64E-800D-0E8D46CF25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820449" y="6530357"/>
            <a:ext cx="304753" cy="304753"/>
          </a:xfrm>
          <a:prstGeom prst="rect">
            <a:avLst/>
          </a:prstGeom>
        </p:spPr>
      </p:pic>
      <p:pic>
        <p:nvPicPr>
          <p:cNvPr id="8" name="Graphic 7" descr="Back">
            <a:hlinkClick r:id="rId8" action="ppaction://hlinksldjump"/>
            <a:extLst>
              <a:ext uri="{FF2B5EF4-FFF2-40B4-BE49-F238E27FC236}">
                <a16:creationId xmlns:a16="http://schemas.microsoft.com/office/drawing/2014/main" id="{65CD23A3-35D2-AD3E-8E0E-2FA3188A8B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541803" y="5922092"/>
            <a:ext cx="507210" cy="507210"/>
          </a:xfrm>
          <a:prstGeom prst="rect">
            <a:avLst/>
          </a:prstGeom>
        </p:spPr>
      </p:pic>
      <p:pic>
        <p:nvPicPr>
          <p:cNvPr id="7" name="Picture 6">
            <a:extLst>
              <a:ext uri="{FF2B5EF4-FFF2-40B4-BE49-F238E27FC236}">
                <a16:creationId xmlns:a16="http://schemas.microsoft.com/office/drawing/2014/main" id="{1EC74A13-1B49-AA69-C549-F49494FF3C4A}"/>
              </a:ext>
            </a:extLst>
          </p:cNvPr>
          <p:cNvPicPr>
            <a:picLocks noChangeAspect="1"/>
          </p:cNvPicPr>
          <p:nvPr/>
        </p:nvPicPr>
        <p:blipFill>
          <a:blip r:embed="rId11"/>
          <a:stretch>
            <a:fillRect/>
          </a:stretch>
        </p:blipFill>
        <p:spPr>
          <a:xfrm>
            <a:off x="5551200" y="161978"/>
            <a:ext cx="1089601" cy="593588"/>
          </a:xfrm>
          <a:prstGeom prst="rect">
            <a:avLst/>
          </a:prstGeom>
        </p:spPr>
      </p:pic>
      <p:pic>
        <p:nvPicPr>
          <p:cNvPr id="10" name="AW1">
            <a:hlinkClick r:id="" action="ppaction://media"/>
            <a:extLst>
              <a:ext uri="{FF2B5EF4-FFF2-40B4-BE49-F238E27FC236}">
                <a16:creationId xmlns:a16="http://schemas.microsoft.com/office/drawing/2014/main" id="{077D2F5F-F7F8-D09B-E391-53C02C6FCC22}"/>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361080" y="917015"/>
            <a:ext cx="9469841" cy="5326786"/>
          </a:xfrm>
          <a:prstGeom prst="rect">
            <a:avLst/>
          </a:prstGeom>
        </p:spPr>
      </p:pic>
      <p:sp>
        <p:nvSpPr>
          <p:cNvPr id="6" name="TextBox 5">
            <a:extLst>
              <a:ext uri="{FF2B5EF4-FFF2-40B4-BE49-F238E27FC236}">
                <a16:creationId xmlns:a16="http://schemas.microsoft.com/office/drawing/2014/main" id="{8BC875A5-A886-2AF4-BF7D-2782137462FC}"/>
              </a:ext>
            </a:extLst>
          </p:cNvPr>
          <p:cNvSpPr txBox="1"/>
          <p:nvPr/>
        </p:nvSpPr>
        <p:spPr>
          <a:xfrm>
            <a:off x="941" y="204842"/>
            <a:ext cx="3313759" cy="461665"/>
          </a:xfrm>
          <a:prstGeom prst="rect">
            <a:avLst/>
          </a:prstGeom>
          <a:noFill/>
        </p:spPr>
        <p:txBody>
          <a:bodyPr wrap="square">
            <a:spAutoFit/>
          </a:bodyPr>
          <a:lstStyle/>
          <a:p>
            <a:pPr algn="ctr"/>
            <a:r>
              <a:rPr lang="en-CO" sz="2400" dirty="0">
                <a:solidFill>
                  <a:schemeClr val="bg1"/>
                </a:solidFill>
                <a:latin typeface="Century Gothic" panose="020B0502020202020204" pitchFamily="34" charset="0"/>
              </a:rPr>
              <a:t>Click to play video</a:t>
            </a:r>
            <a:endParaRPr lang="en-CO" sz="2400" dirty="0">
              <a:latin typeface="Century Gothic" panose="020B0502020202020204" pitchFamily="34" charset="0"/>
            </a:endParaRPr>
          </a:p>
        </p:txBody>
      </p:sp>
    </p:spTree>
    <p:extLst>
      <p:ext uri="{BB962C8B-B14F-4D97-AF65-F5344CB8AC3E}">
        <p14:creationId xmlns:p14="http://schemas.microsoft.com/office/powerpoint/2010/main" val="347224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4B3662-13D8-23DF-3108-315E3D5884E0}"/>
              </a:ext>
            </a:extLst>
          </p:cNvPr>
          <p:cNvPicPr>
            <a:picLocks noChangeAspect="1"/>
          </p:cNvPicPr>
          <p:nvPr/>
        </p:nvPicPr>
        <p:blipFill>
          <a:blip r:embed="rId4"/>
          <a:stretch>
            <a:fillRect/>
          </a:stretch>
        </p:blipFill>
        <p:spPr>
          <a:xfrm>
            <a:off x="940" y="530"/>
            <a:ext cx="12207050" cy="6529828"/>
          </a:xfrm>
          <a:prstGeom prst="rect">
            <a:avLst/>
          </a:prstGeom>
        </p:spPr>
      </p:pic>
      <p:pic>
        <p:nvPicPr>
          <p:cNvPr id="5" name="Graphic 4" descr="Line arrow Horizontal U turn">
            <a:hlinkClick r:id="rId5" action="ppaction://hlinksldjump"/>
            <a:extLst>
              <a:ext uri="{FF2B5EF4-FFF2-40B4-BE49-F238E27FC236}">
                <a16:creationId xmlns:a16="http://schemas.microsoft.com/office/drawing/2014/main" id="{BAB1DB14-6B37-E64E-800D-0E8D46CF25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820449" y="6530357"/>
            <a:ext cx="304753" cy="304753"/>
          </a:xfrm>
          <a:prstGeom prst="rect">
            <a:avLst/>
          </a:prstGeom>
        </p:spPr>
      </p:pic>
      <p:pic>
        <p:nvPicPr>
          <p:cNvPr id="4" name="Picture 3">
            <a:extLst>
              <a:ext uri="{FF2B5EF4-FFF2-40B4-BE49-F238E27FC236}">
                <a16:creationId xmlns:a16="http://schemas.microsoft.com/office/drawing/2014/main" id="{128C0550-611B-EC4B-B51E-938A374E8359}"/>
              </a:ext>
            </a:extLst>
          </p:cNvPr>
          <p:cNvPicPr>
            <a:picLocks noChangeAspect="1"/>
          </p:cNvPicPr>
          <p:nvPr/>
        </p:nvPicPr>
        <p:blipFill>
          <a:blip r:embed="rId8"/>
          <a:stretch>
            <a:fillRect/>
          </a:stretch>
        </p:blipFill>
        <p:spPr>
          <a:xfrm>
            <a:off x="5453624" y="157913"/>
            <a:ext cx="1284753" cy="601719"/>
          </a:xfrm>
          <a:prstGeom prst="rect">
            <a:avLst/>
          </a:prstGeom>
        </p:spPr>
      </p:pic>
      <p:pic>
        <p:nvPicPr>
          <p:cNvPr id="11" name="AW2">
            <a:hlinkClick r:id="" action="ppaction://media"/>
            <a:extLst>
              <a:ext uri="{FF2B5EF4-FFF2-40B4-BE49-F238E27FC236}">
                <a16:creationId xmlns:a16="http://schemas.microsoft.com/office/drawing/2014/main" id="{281BB705-B2CA-53D5-2C74-E7ADD667D57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372051" y="921769"/>
            <a:ext cx="9469842" cy="5326787"/>
          </a:xfrm>
          <a:prstGeom prst="rect">
            <a:avLst/>
          </a:prstGeom>
        </p:spPr>
      </p:pic>
      <p:pic>
        <p:nvPicPr>
          <p:cNvPr id="12" name="Graphic 11" descr="Back">
            <a:hlinkClick r:id="rId10" action="ppaction://hlinksldjump"/>
            <a:extLst>
              <a:ext uri="{FF2B5EF4-FFF2-40B4-BE49-F238E27FC236}">
                <a16:creationId xmlns:a16="http://schemas.microsoft.com/office/drawing/2014/main" id="{F4043115-74EE-9E78-CB58-B8C3A1CD5D5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541803" y="5922092"/>
            <a:ext cx="507210" cy="507210"/>
          </a:xfrm>
          <a:prstGeom prst="rect">
            <a:avLst/>
          </a:prstGeom>
        </p:spPr>
      </p:pic>
      <p:sp>
        <p:nvSpPr>
          <p:cNvPr id="7" name="TextBox 6">
            <a:extLst>
              <a:ext uri="{FF2B5EF4-FFF2-40B4-BE49-F238E27FC236}">
                <a16:creationId xmlns:a16="http://schemas.microsoft.com/office/drawing/2014/main" id="{BCED5FBE-FDE6-3C87-5C54-859882CBAF72}"/>
              </a:ext>
            </a:extLst>
          </p:cNvPr>
          <p:cNvSpPr txBox="1"/>
          <p:nvPr/>
        </p:nvSpPr>
        <p:spPr>
          <a:xfrm>
            <a:off x="941" y="204842"/>
            <a:ext cx="3313759" cy="461665"/>
          </a:xfrm>
          <a:prstGeom prst="rect">
            <a:avLst/>
          </a:prstGeom>
          <a:noFill/>
        </p:spPr>
        <p:txBody>
          <a:bodyPr wrap="square">
            <a:spAutoFit/>
          </a:bodyPr>
          <a:lstStyle/>
          <a:p>
            <a:pPr algn="ctr"/>
            <a:r>
              <a:rPr lang="en-CO" sz="2400" dirty="0">
                <a:solidFill>
                  <a:schemeClr val="bg1"/>
                </a:solidFill>
                <a:latin typeface="Century Gothic" panose="020B0502020202020204" pitchFamily="34" charset="0"/>
              </a:rPr>
              <a:t>Click to play video</a:t>
            </a:r>
            <a:endParaRPr lang="en-CO" sz="2400" dirty="0">
              <a:latin typeface="Century Gothic" panose="020B0502020202020204" pitchFamily="34" charset="0"/>
            </a:endParaRPr>
          </a:p>
        </p:txBody>
      </p:sp>
    </p:spTree>
    <p:extLst>
      <p:ext uri="{BB962C8B-B14F-4D97-AF65-F5344CB8AC3E}">
        <p14:creationId xmlns:p14="http://schemas.microsoft.com/office/powerpoint/2010/main" val="3196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4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4B3662-13D8-23DF-3108-315E3D5884E0}"/>
              </a:ext>
            </a:extLst>
          </p:cNvPr>
          <p:cNvPicPr>
            <a:picLocks noChangeAspect="1"/>
          </p:cNvPicPr>
          <p:nvPr/>
        </p:nvPicPr>
        <p:blipFill>
          <a:blip r:embed="rId4"/>
          <a:stretch>
            <a:fillRect/>
          </a:stretch>
        </p:blipFill>
        <p:spPr>
          <a:xfrm>
            <a:off x="940" y="530"/>
            <a:ext cx="12207050" cy="6529828"/>
          </a:xfrm>
          <a:prstGeom prst="rect">
            <a:avLst/>
          </a:prstGeom>
        </p:spPr>
      </p:pic>
      <p:pic>
        <p:nvPicPr>
          <p:cNvPr id="5" name="Graphic 4" descr="Line arrow Horizontal U turn">
            <a:hlinkClick r:id="rId5" action="ppaction://hlinksldjump"/>
            <a:extLst>
              <a:ext uri="{FF2B5EF4-FFF2-40B4-BE49-F238E27FC236}">
                <a16:creationId xmlns:a16="http://schemas.microsoft.com/office/drawing/2014/main" id="{BAB1DB14-6B37-E64E-800D-0E8D46CF25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820449" y="6530357"/>
            <a:ext cx="304753" cy="304753"/>
          </a:xfrm>
          <a:prstGeom prst="rect">
            <a:avLst/>
          </a:prstGeom>
        </p:spPr>
      </p:pic>
      <p:pic>
        <p:nvPicPr>
          <p:cNvPr id="9" name="Picture 8">
            <a:extLst>
              <a:ext uri="{FF2B5EF4-FFF2-40B4-BE49-F238E27FC236}">
                <a16:creationId xmlns:a16="http://schemas.microsoft.com/office/drawing/2014/main" id="{72B60478-A332-6055-17FA-EDC77BA797CC}"/>
              </a:ext>
            </a:extLst>
          </p:cNvPr>
          <p:cNvPicPr>
            <a:picLocks noChangeAspect="1"/>
          </p:cNvPicPr>
          <p:nvPr/>
        </p:nvPicPr>
        <p:blipFill>
          <a:blip r:embed="rId8"/>
          <a:stretch>
            <a:fillRect/>
          </a:stretch>
        </p:blipFill>
        <p:spPr>
          <a:xfrm>
            <a:off x="4748640" y="209382"/>
            <a:ext cx="2694721" cy="498782"/>
          </a:xfrm>
          <a:prstGeom prst="rect">
            <a:avLst/>
          </a:prstGeom>
        </p:spPr>
      </p:pic>
      <p:pic>
        <p:nvPicPr>
          <p:cNvPr id="11" name="AWServer">
            <a:hlinkClick r:id="" action="ppaction://media"/>
            <a:extLst>
              <a:ext uri="{FF2B5EF4-FFF2-40B4-BE49-F238E27FC236}">
                <a16:creationId xmlns:a16="http://schemas.microsoft.com/office/drawing/2014/main" id="{9FCD18DF-4D99-FD86-BF47-21ACA5D50EA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369543" y="917015"/>
            <a:ext cx="9469843" cy="5326787"/>
          </a:xfrm>
          <a:prstGeom prst="rect">
            <a:avLst/>
          </a:prstGeom>
        </p:spPr>
      </p:pic>
      <p:pic>
        <p:nvPicPr>
          <p:cNvPr id="12" name="Graphic 11" descr="Back">
            <a:hlinkClick r:id="rId10" action="ppaction://hlinksldjump"/>
            <a:extLst>
              <a:ext uri="{FF2B5EF4-FFF2-40B4-BE49-F238E27FC236}">
                <a16:creationId xmlns:a16="http://schemas.microsoft.com/office/drawing/2014/main" id="{F5492D01-38E4-CC8C-1AFE-6F2C99E87F3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541803" y="5922092"/>
            <a:ext cx="507210" cy="507210"/>
          </a:xfrm>
          <a:prstGeom prst="rect">
            <a:avLst/>
          </a:prstGeom>
        </p:spPr>
      </p:pic>
      <p:sp>
        <p:nvSpPr>
          <p:cNvPr id="6" name="TextBox 5">
            <a:extLst>
              <a:ext uri="{FF2B5EF4-FFF2-40B4-BE49-F238E27FC236}">
                <a16:creationId xmlns:a16="http://schemas.microsoft.com/office/drawing/2014/main" id="{6265708F-286D-7018-3D11-E86F4B5C35D4}"/>
              </a:ext>
            </a:extLst>
          </p:cNvPr>
          <p:cNvSpPr txBox="1"/>
          <p:nvPr/>
        </p:nvSpPr>
        <p:spPr>
          <a:xfrm>
            <a:off x="941" y="204842"/>
            <a:ext cx="3313759" cy="461665"/>
          </a:xfrm>
          <a:prstGeom prst="rect">
            <a:avLst/>
          </a:prstGeom>
          <a:noFill/>
        </p:spPr>
        <p:txBody>
          <a:bodyPr wrap="square">
            <a:spAutoFit/>
          </a:bodyPr>
          <a:lstStyle/>
          <a:p>
            <a:pPr algn="ctr"/>
            <a:r>
              <a:rPr lang="en-CO" sz="2400" dirty="0">
                <a:solidFill>
                  <a:schemeClr val="bg1"/>
                </a:solidFill>
                <a:latin typeface="Century Gothic" panose="020B0502020202020204" pitchFamily="34" charset="0"/>
              </a:rPr>
              <a:t>Click to play video</a:t>
            </a:r>
            <a:endParaRPr lang="en-CO" sz="2400" dirty="0">
              <a:latin typeface="Century Gothic" panose="020B0502020202020204" pitchFamily="34" charset="0"/>
            </a:endParaRPr>
          </a:p>
        </p:txBody>
      </p:sp>
    </p:spTree>
    <p:extLst>
      <p:ext uri="{BB962C8B-B14F-4D97-AF65-F5344CB8AC3E}">
        <p14:creationId xmlns:p14="http://schemas.microsoft.com/office/powerpoint/2010/main" val="232652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6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4B3662-13D8-23DF-3108-315E3D5884E0}"/>
              </a:ext>
            </a:extLst>
          </p:cNvPr>
          <p:cNvPicPr>
            <a:picLocks noChangeAspect="1"/>
          </p:cNvPicPr>
          <p:nvPr/>
        </p:nvPicPr>
        <p:blipFill>
          <a:blip r:embed="rId4"/>
          <a:stretch>
            <a:fillRect/>
          </a:stretch>
        </p:blipFill>
        <p:spPr>
          <a:xfrm>
            <a:off x="940" y="530"/>
            <a:ext cx="12207050" cy="6529828"/>
          </a:xfrm>
          <a:prstGeom prst="rect">
            <a:avLst/>
          </a:prstGeom>
        </p:spPr>
      </p:pic>
      <p:pic>
        <p:nvPicPr>
          <p:cNvPr id="5" name="Graphic 4" descr="Line arrow Horizontal U turn">
            <a:hlinkClick r:id="rId5" action="ppaction://hlinksldjump"/>
            <a:extLst>
              <a:ext uri="{FF2B5EF4-FFF2-40B4-BE49-F238E27FC236}">
                <a16:creationId xmlns:a16="http://schemas.microsoft.com/office/drawing/2014/main" id="{BAB1DB14-6B37-E64E-800D-0E8D46CF25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820449" y="6530357"/>
            <a:ext cx="304753" cy="304753"/>
          </a:xfrm>
          <a:prstGeom prst="rect">
            <a:avLst/>
          </a:prstGeom>
        </p:spPr>
      </p:pic>
      <p:pic>
        <p:nvPicPr>
          <p:cNvPr id="7" name="Picture 6">
            <a:extLst>
              <a:ext uri="{FF2B5EF4-FFF2-40B4-BE49-F238E27FC236}">
                <a16:creationId xmlns:a16="http://schemas.microsoft.com/office/drawing/2014/main" id="{95F42FF8-C34A-88E8-CC6F-2D3B3F923726}"/>
              </a:ext>
            </a:extLst>
          </p:cNvPr>
          <p:cNvPicPr>
            <a:picLocks noChangeAspect="1"/>
          </p:cNvPicPr>
          <p:nvPr/>
        </p:nvPicPr>
        <p:blipFill>
          <a:blip r:embed="rId8"/>
          <a:stretch>
            <a:fillRect/>
          </a:stretch>
        </p:blipFill>
        <p:spPr>
          <a:xfrm>
            <a:off x="4703191" y="161978"/>
            <a:ext cx="1089601" cy="593588"/>
          </a:xfrm>
          <a:prstGeom prst="rect">
            <a:avLst/>
          </a:prstGeom>
        </p:spPr>
      </p:pic>
      <p:pic>
        <p:nvPicPr>
          <p:cNvPr id="9" name="Picture 8">
            <a:extLst>
              <a:ext uri="{FF2B5EF4-FFF2-40B4-BE49-F238E27FC236}">
                <a16:creationId xmlns:a16="http://schemas.microsoft.com/office/drawing/2014/main" id="{B7F70DBE-D6DE-9C23-B7FC-D4675A6A8C48}"/>
              </a:ext>
            </a:extLst>
          </p:cNvPr>
          <p:cNvPicPr>
            <a:picLocks noChangeAspect="1"/>
          </p:cNvPicPr>
          <p:nvPr/>
        </p:nvPicPr>
        <p:blipFill>
          <a:blip r:embed="rId9"/>
          <a:stretch>
            <a:fillRect/>
          </a:stretch>
        </p:blipFill>
        <p:spPr>
          <a:xfrm>
            <a:off x="6222131" y="157913"/>
            <a:ext cx="1284753" cy="601719"/>
          </a:xfrm>
          <a:prstGeom prst="rect">
            <a:avLst/>
          </a:prstGeom>
        </p:spPr>
      </p:pic>
      <p:pic>
        <p:nvPicPr>
          <p:cNvPr id="11" name="AW1+AW2">
            <a:hlinkClick r:id="" action="ppaction://media"/>
            <a:extLst>
              <a:ext uri="{FF2B5EF4-FFF2-40B4-BE49-F238E27FC236}">
                <a16:creationId xmlns:a16="http://schemas.microsoft.com/office/drawing/2014/main" id="{CB20ABC3-E5FE-9ABD-3DDA-63F40D6C39C5}"/>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375739" y="912950"/>
            <a:ext cx="9469841" cy="5326786"/>
          </a:xfrm>
          <a:prstGeom prst="rect">
            <a:avLst/>
          </a:prstGeom>
        </p:spPr>
      </p:pic>
      <p:pic>
        <p:nvPicPr>
          <p:cNvPr id="12" name="Graphic 11" descr="Back">
            <a:hlinkClick r:id="rId11" action="ppaction://hlinksldjump"/>
            <a:extLst>
              <a:ext uri="{FF2B5EF4-FFF2-40B4-BE49-F238E27FC236}">
                <a16:creationId xmlns:a16="http://schemas.microsoft.com/office/drawing/2014/main" id="{936AF6F6-53B5-98E1-4ED7-02C964828FB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541803" y="5922092"/>
            <a:ext cx="507210" cy="507210"/>
          </a:xfrm>
          <a:prstGeom prst="rect">
            <a:avLst/>
          </a:prstGeom>
        </p:spPr>
      </p:pic>
      <p:sp>
        <p:nvSpPr>
          <p:cNvPr id="6" name="TextBox 5">
            <a:extLst>
              <a:ext uri="{FF2B5EF4-FFF2-40B4-BE49-F238E27FC236}">
                <a16:creationId xmlns:a16="http://schemas.microsoft.com/office/drawing/2014/main" id="{94AF96D2-2CFF-E805-6359-D6BC4FFC0620}"/>
              </a:ext>
            </a:extLst>
          </p:cNvPr>
          <p:cNvSpPr txBox="1"/>
          <p:nvPr/>
        </p:nvSpPr>
        <p:spPr>
          <a:xfrm>
            <a:off x="941" y="204842"/>
            <a:ext cx="3313759" cy="461665"/>
          </a:xfrm>
          <a:prstGeom prst="rect">
            <a:avLst/>
          </a:prstGeom>
          <a:noFill/>
        </p:spPr>
        <p:txBody>
          <a:bodyPr wrap="square">
            <a:spAutoFit/>
          </a:bodyPr>
          <a:lstStyle/>
          <a:p>
            <a:pPr algn="ctr"/>
            <a:r>
              <a:rPr lang="en-CO" sz="2400" dirty="0">
                <a:solidFill>
                  <a:schemeClr val="bg1"/>
                </a:solidFill>
                <a:latin typeface="Century Gothic" panose="020B0502020202020204" pitchFamily="34" charset="0"/>
              </a:rPr>
              <a:t>Click to play video</a:t>
            </a:r>
            <a:endParaRPr lang="en-CO" sz="2400" dirty="0">
              <a:latin typeface="Century Gothic" panose="020B0502020202020204" pitchFamily="34" charset="0"/>
            </a:endParaRPr>
          </a:p>
        </p:txBody>
      </p:sp>
    </p:spTree>
    <p:extLst>
      <p:ext uri="{BB962C8B-B14F-4D97-AF65-F5344CB8AC3E}">
        <p14:creationId xmlns:p14="http://schemas.microsoft.com/office/powerpoint/2010/main" val="20153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4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1399F4-9238-60F0-8123-C194BCDE9004}"/>
              </a:ext>
            </a:extLst>
          </p:cNvPr>
          <p:cNvPicPr>
            <a:picLocks noChangeAspect="1"/>
          </p:cNvPicPr>
          <p:nvPr/>
        </p:nvPicPr>
        <p:blipFill>
          <a:blip r:embed="rId2"/>
          <a:stretch>
            <a:fillRect/>
          </a:stretch>
        </p:blipFill>
        <p:spPr>
          <a:xfrm>
            <a:off x="940" y="530"/>
            <a:ext cx="12207050" cy="6529828"/>
          </a:xfrm>
          <a:prstGeom prst="rect">
            <a:avLst/>
          </a:prstGeom>
        </p:spPr>
      </p:pic>
      <p:pic>
        <p:nvPicPr>
          <p:cNvPr id="6" name="Picture 5">
            <a:extLst>
              <a:ext uri="{FF2B5EF4-FFF2-40B4-BE49-F238E27FC236}">
                <a16:creationId xmlns:a16="http://schemas.microsoft.com/office/drawing/2014/main" id="{97F31939-19D2-4A2A-3260-4B512435AF74}"/>
              </a:ext>
            </a:extLst>
          </p:cNvPr>
          <p:cNvPicPr>
            <a:picLocks noChangeAspect="1"/>
          </p:cNvPicPr>
          <p:nvPr/>
        </p:nvPicPr>
        <p:blipFill>
          <a:blip r:embed="rId3"/>
          <a:stretch>
            <a:fillRect/>
          </a:stretch>
        </p:blipFill>
        <p:spPr>
          <a:xfrm>
            <a:off x="5394152" y="273285"/>
            <a:ext cx="1403697" cy="904604"/>
          </a:xfrm>
          <a:prstGeom prst="rect">
            <a:avLst/>
          </a:prstGeom>
        </p:spPr>
      </p:pic>
      <p:pic>
        <p:nvPicPr>
          <p:cNvPr id="7" name="Picture 6">
            <a:extLst>
              <a:ext uri="{FF2B5EF4-FFF2-40B4-BE49-F238E27FC236}">
                <a16:creationId xmlns:a16="http://schemas.microsoft.com/office/drawing/2014/main" id="{4EFCC441-6AA7-8964-274A-B70C68B69AE1}"/>
              </a:ext>
            </a:extLst>
          </p:cNvPr>
          <p:cNvPicPr>
            <a:picLocks noChangeAspect="1"/>
          </p:cNvPicPr>
          <p:nvPr/>
        </p:nvPicPr>
        <p:blipFill>
          <a:blip r:embed="rId4"/>
          <a:stretch>
            <a:fillRect/>
          </a:stretch>
        </p:blipFill>
        <p:spPr>
          <a:xfrm>
            <a:off x="2210399" y="3451770"/>
            <a:ext cx="7771201" cy="1131819"/>
          </a:xfrm>
          <a:prstGeom prst="rect">
            <a:avLst/>
          </a:prstGeom>
        </p:spPr>
      </p:pic>
    </p:spTree>
    <p:extLst>
      <p:ext uri="{BB962C8B-B14F-4D97-AF65-F5344CB8AC3E}">
        <p14:creationId xmlns:p14="http://schemas.microsoft.com/office/powerpoint/2010/main" val="3335258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4B3662-13D8-23DF-3108-315E3D5884E0}"/>
              </a:ext>
            </a:extLst>
          </p:cNvPr>
          <p:cNvPicPr>
            <a:picLocks noChangeAspect="1"/>
          </p:cNvPicPr>
          <p:nvPr/>
        </p:nvPicPr>
        <p:blipFill>
          <a:blip r:embed="rId2"/>
          <a:stretch>
            <a:fillRect/>
          </a:stretch>
        </p:blipFill>
        <p:spPr>
          <a:xfrm>
            <a:off x="940" y="530"/>
            <a:ext cx="12207050" cy="6529828"/>
          </a:xfrm>
          <a:prstGeom prst="rect">
            <a:avLst/>
          </a:prstGeom>
        </p:spPr>
      </p:pic>
      <p:pic>
        <p:nvPicPr>
          <p:cNvPr id="5" name="Graphic 4" descr="Line arrow Horizontal U turn">
            <a:hlinkClick r:id="rId3" action="ppaction://hlinksldjump"/>
            <a:extLst>
              <a:ext uri="{FF2B5EF4-FFF2-40B4-BE49-F238E27FC236}">
                <a16:creationId xmlns:a16="http://schemas.microsoft.com/office/drawing/2014/main" id="{BAB1DB14-6B37-E64E-800D-0E8D46CF25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20449" y="6530357"/>
            <a:ext cx="304753" cy="304753"/>
          </a:xfrm>
          <a:prstGeom prst="rect">
            <a:avLst/>
          </a:prstGeom>
        </p:spPr>
      </p:pic>
      <p:pic>
        <p:nvPicPr>
          <p:cNvPr id="12" name="Graphic 11" descr="Back">
            <a:hlinkClick r:id="rId6" action="ppaction://hlinksldjump"/>
            <a:extLst>
              <a:ext uri="{FF2B5EF4-FFF2-40B4-BE49-F238E27FC236}">
                <a16:creationId xmlns:a16="http://schemas.microsoft.com/office/drawing/2014/main" id="{936AF6F6-53B5-98E1-4ED7-02C964828F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41803" y="5922092"/>
            <a:ext cx="507210" cy="507210"/>
          </a:xfrm>
          <a:prstGeom prst="rect">
            <a:avLst/>
          </a:prstGeom>
        </p:spPr>
      </p:pic>
      <p:sp>
        <p:nvSpPr>
          <p:cNvPr id="3" name="TextBox 2">
            <a:hlinkClick r:id="rId9"/>
            <a:extLst>
              <a:ext uri="{FF2B5EF4-FFF2-40B4-BE49-F238E27FC236}">
                <a16:creationId xmlns:a16="http://schemas.microsoft.com/office/drawing/2014/main" id="{9CF254AB-E6ED-E8FE-D63B-3A814B289A92}"/>
              </a:ext>
            </a:extLst>
          </p:cNvPr>
          <p:cNvSpPr txBox="1"/>
          <p:nvPr/>
        </p:nvSpPr>
        <p:spPr>
          <a:xfrm>
            <a:off x="940" y="1981427"/>
            <a:ext cx="12207050" cy="379463"/>
          </a:xfrm>
          <a:prstGeom prst="rect">
            <a:avLst/>
          </a:prstGeom>
          <a:noFill/>
        </p:spPr>
        <p:txBody>
          <a:bodyPr wrap="square" rtlCol="0">
            <a:spAutoFit/>
          </a:bodyPr>
          <a:lstStyle/>
          <a:p>
            <a:pPr algn="ctr"/>
            <a:r>
              <a:rPr lang="en-US" sz="1866" dirty="0">
                <a:solidFill>
                  <a:schemeClr val="bg1"/>
                </a:solidFill>
                <a:latin typeface="Futura Book" pitchFamily="2" charset="0"/>
              </a:rPr>
              <a:t>https://</a:t>
            </a:r>
            <a:r>
              <a:rPr lang="en-US" sz="1866" dirty="0" err="1">
                <a:solidFill>
                  <a:schemeClr val="bg1"/>
                </a:solidFill>
                <a:latin typeface="Futura Book" pitchFamily="2" charset="0"/>
              </a:rPr>
              <a:t>sketchfab.com</a:t>
            </a:r>
            <a:r>
              <a:rPr lang="en-US" sz="1866" dirty="0">
                <a:solidFill>
                  <a:schemeClr val="bg1"/>
                </a:solidFill>
                <a:latin typeface="Futura Book" pitchFamily="2" charset="0"/>
              </a:rPr>
              <a:t>/models/33eb466836894ba4ae2a04989ba3687b/embed</a:t>
            </a:r>
            <a:endParaRPr lang="en-CO" sz="1866" dirty="0">
              <a:solidFill>
                <a:schemeClr val="bg1"/>
              </a:solidFill>
              <a:latin typeface="Futura Book" pitchFamily="2" charset="0"/>
            </a:endParaRPr>
          </a:p>
        </p:txBody>
      </p:sp>
      <p:pic>
        <p:nvPicPr>
          <p:cNvPr id="8" name="Picture 7">
            <a:extLst>
              <a:ext uri="{FF2B5EF4-FFF2-40B4-BE49-F238E27FC236}">
                <a16:creationId xmlns:a16="http://schemas.microsoft.com/office/drawing/2014/main" id="{D84905D0-1968-6528-E90E-21F0F06C9860}"/>
              </a:ext>
            </a:extLst>
          </p:cNvPr>
          <p:cNvPicPr>
            <a:picLocks noChangeAspect="1"/>
          </p:cNvPicPr>
          <p:nvPr/>
        </p:nvPicPr>
        <p:blipFill>
          <a:blip r:embed="rId10"/>
          <a:stretch>
            <a:fillRect/>
          </a:stretch>
        </p:blipFill>
        <p:spPr>
          <a:xfrm>
            <a:off x="4321679" y="2867274"/>
            <a:ext cx="3548642" cy="2087741"/>
          </a:xfrm>
          <a:prstGeom prst="rect">
            <a:avLst/>
          </a:prstGeom>
        </p:spPr>
      </p:pic>
      <p:sp>
        <p:nvSpPr>
          <p:cNvPr id="4" name="TextBox 3">
            <a:extLst>
              <a:ext uri="{FF2B5EF4-FFF2-40B4-BE49-F238E27FC236}">
                <a16:creationId xmlns:a16="http://schemas.microsoft.com/office/drawing/2014/main" id="{206B7DA4-26D1-5815-5A39-422BAFD41300}"/>
              </a:ext>
            </a:extLst>
          </p:cNvPr>
          <p:cNvSpPr txBox="1"/>
          <p:nvPr/>
        </p:nvSpPr>
        <p:spPr>
          <a:xfrm>
            <a:off x="941" y="204842"/>
            <a:ext cx="3313759" cy="461665"/>
          </a:xfrm>
          <a:prstGeom prst="rect">
            <a:avLst/>
          </a:prstGeom>
          <a:noFill/>
        </p:spPr>
        <p:txBody>
          <a:bodyPr wrap="square">
            <a:spAutoFit/>
          </a:bodyPr>
          <a:lstStyle/>
          <a:p>
            <a:pPr algn="ctr"/>
            <a:r>
              <a:rPr lang="en-CO" sz="2400" dirty="0">
                <a:solidFill>
                  <a:schemeClr val="bg1"/>
                </a:solidFill>
                <a:latin typeface="Century Gothic" panose="020B0502020202020204" pitchFamily="34" charset="0"/>
              </a:rPr>
              <a:t>Click to link</a:t>
            </a:r>
            <a:endParaRPr lang="en-CO" sz="2400" dirty="0">
              <a:latin typeface="Century Gothic" panose="020B0502020202020204" pitchFamily="34" charset="0"/>
            </a:endParaRPr>
          </a:p>
        </p:txBody>
      </p:sp>
    </p:spTree>
    <p:extLst>
      <p:ext uri="{BB962C8B-B14F-4D97-AF65-F5344CB8AC3E}">
        <p14:creationId xmlns:p14="http://schemas.microsoft.com/office/powerpoint/2010/main" val="3098630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4B3662-13D8-23DF-3108-315E3D5884E0}"/>
              </a:ext>
            </a:extLst>
          </p:cNvPr>
          <p:cNvPicPr>
            <a:picLocks noChangeAspect="1"/>
          </p:cNvPicPr>
          <p:nvPr/>
        </p:nvPicPr>
        <p:blipFill>
          <a:blip r:embed="rId2"/>
          <a:stretch>
            <a:fillRect/>
          </a:stretch>
        </p:blipFill>
        <p:spPr>
          <a:xfrm>
            <a:off x="940" y="530"/>
            <a:ext cx="12207050" cy="6529828"/>
          </a:xfrm>
          <a:prstGeom prst="rect">
            <a:avLst/>
          </a:prstGeom>
        </p:spPr>
      </p:pic>
      <p:pic>
        <p:nvPicPr>
          <p:cNvPr id="6" name="Picture 5">
            <a:extLst>
              <a:ext uri="{FF2B5EF4-FFF2-40B4-BE49-F238E27FC236}">
                <a16:creationId xmlns:a16="http://schemas.microsoft.com/office/drawing/2014/main" id="{97F31939-19D2-4A2A-3260-4B512435AF74}"/>
              </a:ext>
            </a:extLst>
          </p:cNvPr>
          <p:cNvPicPr>
            <a:picLocks noChangeAspect="1"/>
          </p:cNvPicPr>
          <p:nvPr/>
        </p:nvPicPr>
        <p:blipFill>
          <a:blip r:embed="rId3"/>
          <a:stretch>
            <a:fillRect/>
          </a:stretch>
        </p:blipFill>
        <p:spPr>
          <a:xfrm>
            <a:off x="4453131" y="2370261"/>
            <a:ext cx="3285739" cy="2117477"/>
          </a:xfrm>
          <a:prstGeom prst="rect">
            <a:avLst/>
          </a:prstGeom>
        </p:spPr>
      </p:pic>
      <p:sp>
        <p:nvSpPr>
          <p:cNvPr id="7" name="TextBox 6">
            <a:extLst>
              <a:ext uri="{FF2B5EF4-FFF2-40B4-BE49-F238E27FC236}">
                <a16:creationId xmlns:a16="http://schemas.microsoft.com/office/drawing/2014/main" id="{7746976B-974C-8093-2188-E37949400C7F}"/>
              </a:ext>
            </a:extLst>
          </p:cNvPr>
          <p:cNvSpPr txBox="1"/>
          <p:nvPr/>
        </p:nvSpPr>
        <p:spPr>
          <a:xfrm>
            <a:off x="941" y="5815013"/>
            <a:ext cx="12207050" cy="523220"/>
          </a:xfrm>
          <a:prstGeom prst="rect">
            <a:avLst/>
          </a:prstGeom>
          <a:noFill/>
        </p:spPr>
        <p:txBody>
          <a:bodyPr wrap="square">
            <a:spAutoFit/>
          </a:bodyPr>
          <a:lstStyle/>
          <a:p>
            <a:pPr algn="ctr"/>
            <a:r>
              <a:rPr lang="en-US" sz="2800" dirty="0">
                <a:solidFill>
                  <a:schemeClr val="bg1"/>
                </a:solidFill>
                <a:latin typeface="Futura Medium" pitchFamily="2" charset="0"/>
              </a:rPr>
              <a:t>Thanks</a:t>
            </a:r>
            <a:endParaRPr lang="en-CO" sz="2800" dirty="0">
              <a:solidFill>
                <a:schemeClr val="bg1"/>
              </a:solidFill>
              <a:latin typeface="Futura Medium" pitchFamily="2" charset="0"/>
            </a:endParaRPr>
          </a:p>
        </p:txBody>
      </p:sp>
    </p:spTree>
    <p:extLst>
      <p:ext uri="{BB962C8B-B14F-4D97-AF65-F5344CB8AC3E}">
        <p14:creationId xmlns:p14="http://schemas.microsoft.com/office/powerpoint/2010/main" val="4241266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31C798-A120-B485-2FF0-06D2137B04BA}"/>
              </a:ext>
            </a:extLst>
          </p:cNvPr>
          <p:cNvPicPr>
            <a:picLocks noChangeAspect="1"/>
          </p:cNvPicPr>
          <p:nvPr/>
        </p:nvPicPr>
        <p:blipFill>
          <a:blip r:embed="rId2"/>
          <a:stretch>
            <a:fillRect/>
          </a:stretch>
        </p:blipFill>
        <p:spPr>
          <a:xfrm>
            <a:off x="940" y="530"/>
            <a:ext cx="12207050" cy="6529828"/>
          </a:xfrm>
          <a:prstGeom prst="rect">
            <a:avLst/>
          </a:prstGeom>
        </p:spPr>
      </p:pic>
      <p:pic>
        <p:nvPicPr>
          <p:cNvPr id="6" name="Picture 5">
            <a:extLst>
              <a:ext uri="{FF2B5EF4-FFF2-40B4-BE49-F238E27FC236}">
                <a16:creationId xmlns:a16="http://schemas.microsoft.com/office/drawing/2014/main" id="{97F31939-19D2-4A2A-3260-4B512435AF74}"/>
              </a:ext>
            </a:extLst>
          </p:cNvPr>
          <p:cNvPicPr>
            <a:picLocks noChangeAspect="1"/>
          </p:cNvPicPr>
          <p:nvPr/>
        </p:nvPicPr>
        <p:blipFill>
          <a:blip r:embed="rId3"/>
          <a:stretch>
            <a:fillRect/>
          </a:stretch>
        </p:blipFill>
        <p:spPr>
          <a:xfrm>
            <a:off x="5394152" y="273285"/>
            <a:ext cx="1403697" cy="904604"/>
          </a:xfrm>
          <a:prstGeom prst="rect">
            <a:avLst/>
          </a:prstGeom>
        </p:spPr>
      </p:pic>
      <p:sp>
        <p:nvSpPr>
          <p:cNvPr id="10" name="TextBox 9">
            <a:extLst>
              <a:ext uri="{FF2B5EF4-FFF2-40B4-BE49-F238E27FC236}">
                <a16:creationId xmlns:a16="http://schemas.microsoft.com/office/drawing/2014/main" id="{77556ADD-C9D7-6AAE-FEA1-45C4101B4461}"/>
              </a:ext>
            </a:extLst>
          </p:cNvPr>
          <p:cNvSpPr txBox="1"/>
          <p:nvPr/>
        </p:nvSpPr>
        <p:spPr>
          <a:xfrm>
            <a:off x="555038" y="2040585"/>
            <a:ext cx="11081926" cy="3954801"/>
          </a:xfrm>
          <a:prstGeom prst="rect">
            <a:avLst/>
          </a:prstGeom>
          <a:noFill/>
        </p:spPr>
        <p:txBody>
          <a:bodyPr wrap="square" rtlCol="0">
            <a:spAutoFit/>
          </a:bodyPr>
          <a:lstStyle/>
          <a:p>
            <a:pPr algn="ctr">
              <a:lnSpc>
                <a:spcPct val="150000"/>
              </a:lnSpc>
            </a:pPr>
            <a:r>
              <a:rPr lang="en-US" sz="3200" dirty="0">
                <a:solidFill>
                  <a:schemeClr val="bg1"/>
                </a:solidFill>
                <a:latin typeface="Futura" pitchFamily="2" charset="0"/>
              </a:rPr>
              <a:t>System objectives</a:t>
            </a:r>
          </a:p>
          <a:p>
            <a:pPr algn="ctr">
              <a:lnSpc>
                <a:spcPct val="150000"/>
              </a:lnSpc>
            </a:pPr>
            <a:endParaRPr lang="en-US" dirty="0">
              <a:solidFill>
                <a:schemeClr val="bg1"/>
              </a:solidFill>
              <a:latin typeface="Futura" pitchFamily="2" charset="0"/>
            </a:endParaRPr>
          </a:p>
          <a:p>
            <a:pPr algn="ctr">
              <a:lnSpc>
                <a:spcPct val="150000"/>
              </a:lnSpc>
            </a:pPr>
            <a:r>
              <a:rPr lang="en-US" sz="2400" dirty="0">
                <a:solidFill>
                  <a:schemeClr val="bg1"/>
                </a:solidFill>
                <a:latin typeface="Futura" pitchFamily="2" charset="0"/>
              </a:rPr>
              <a:t>• Never turn off your bus duct power system.</a:t>
            </a:r>
          </a:p>
          <a:p>
            <a:pPr algn="ctr">
              <a:lnSpc>
                <a:spcPct val="150000"/>
              </a:lnSpc>
            </a:pPr>
            <a:r>
              <a:rPr lang="en-US" sz="2400" dirty="0">
                <a:solidFill>
                  <a:schemeClr val="bg1"/>
                </a:solidFill>
                <a:latin typeface="Futura" pitchFamily="2" charset="0"/>
              </a:rPr>
              <a:t>• The maintenance staff is not necessary.</a:t>
            </a:r>
          </a:p>
          <a:p>
            <a:pPr algn="ctr">
              <a:lnSpc>
                <a:spcPct val="150000"/>
              </a:lnSpc>
            </a:pPr>
            <a:r>
              <a:rPr lang="en-US" sz="2400" dirty="0">
                <a:solidFill>
                  <a:schemeClr val="bg1"/>
                </a:solidFill>
                <a:latin typeface="Futura" pitchFamily="2" charset="0"/>
              </a:rPr>
              <a:t>• Extend the useful life of your bus duct power system.</a:t>
            </a:r>
          </a:p>
          <a:p>
            <a:pPr algn="ctr">
              <a:lnSpc>
                <a:spcPct val="150000"/>
              </a:lnSpc>
            </a:pPr>
            <a:r>
              <a:rPr lang="en-US" sz="2400" dirty="0">
                <a:solidFill>
                  <a:schemeClr val="bg1"/>
                </a:solidFill>
                <a:latin typeface="Futura" pitchFamily="2" charset="0"/>
              </a:rPr>
              <a:t>• Save energy just using good practice.</a:t>
            </a:r>
          </a:p>
          <a:p>
            <a:pPr algn="ctr">
              <a:lnSpc>
                <a:spcPct val="150000"/>
              </a:lnSpc>
            </a:pPr>
            <a:r>
              <a:rPr lang="en-US" sz="2400" dirty="0">
                <a:solidFill>
                  <a:schemeClr val="bg1"/>
                </a:solidFill>
                <a:latin typeface="Futura" pitchFamily="2" charset="0"/>
              </a:rPr>
              <a:t>• Detection of factors that will cause failures.</a:t>
            </a:r>
          </a:p>
        </p:txBody>
      </p:sp>
    </p:spTree>
    <p:extLst>
      <p:ext uri="{BB962C8B-B14F-4D97-AF65-F5344CB8AC3E}">
        <p14:creationId xmlns:p14="http://schemas.microsoft.com/office/powerpoint/2010/main" val="1055404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BAC6B6-0CD6-70C2-1BFF-1676492F9504}"/>
              </a:ext>
            </a:extLst>
          </p:cNvPr>
          <p:cNvPicPr>
            <a:picLocks noChangeAspect="1"/>
          </p:cNvPicPr>
          <p:nvPr/>
        </p:nvPicPr>
        <p:blipFill>
          <a:blip r:embed="rId2"/>
          <a:stretch>
            <a:fillRect/>
          </a:stretch>
        </p:blipFill>
        <p:spPr>
          <a:xfrm>
            <a:off x="940" y="530"/>
            <a:ext cx="12207050" cy="6529828"/>
          </a:xfrm>
          <a:prstGeom prst="rect">
            <a:avLst/>
          </a:prstGeom>
        </p:spPr>
      </p:pic>
      <p:pic>
        <p:nvPicPr>
          <p:cNvPr id="6" name="Picture 5">
            <a:extLst>
              <a:ext uri="{FF2B5EF4-FFF2-40B4-BE49-F238E27FC236}">
                <a16:creationId xmlns:a16="http://schemas.microsoft.com/office/drawing/2014/main" id="{97F31939-19D2-4A2A-3260-4B512435AF74}"/>
              </a:ext>
            </a:extLst>
          </p:cNvPr>
          <p:cNvPicPr>
            <a:picLocks noChangeAspect="1"/>
          </p:cNvPicPr>
          <p:nvPr/>
        </p:nvPicPr>
        <p:blipFill>
          <a:blip r:embed="rId3"/>
          <a:stretch>
            <a:fillRect/>
          </a:stretch>
        </p:blipFill>
        <p:spPr>
          <a:xfrm>
            <a:off x="5394152" y="273285"/>
            <a:ext cx="1403697" cy="904604"/>
          </a:xfrm>
          <a:prstGeom prst="rect">
            <a:avLst/>
          </a:prstGeom>
        </p:spPr>
      </p:pic>
      <p:pic>
        <p:nvPicPr>
          <p:cNvPr id="9" name="Picture 8">
            <a:extLst>
              <a:ext uri="{FF2B5EF4-FFF2-40B4-BE49-F238E27FC236}">
                <a16:creationId xmlns:a16="http://schemas.microsoft.com/office/drawing/2014/main" id="{74543A0C-0723-F8DC-DAC3-DFE607379EF1}"/>
              </a:ext>
            </a:extLst>
          </p:cNvPr>
          <p:cNvPicPr>
            <a:picLocks noChangeAspect="1"/>
          </p:cNvPicPr>
          <p:nvPr/>
        </p:nvPicPr>
        <p:blipFill>
          <a:blip r:embed="rId4"/>
          <a:stretch>
            <a:fillRect/>
          </a:stretch>
        </p:blipFill>
        <p:spPr>
          <a:xfrm>
            <a:off x="1541054" y="1778433"/>
            <a:ext cx="9037517" cy="3886132"/>
          </a:xfrm>
          <a:prstGeom prst="rect">
            <a:avLst/>
          </a:prstGeom>
        </p:spPr>
      </p:pic>
      <p:sp>
        <p:nvSpPr>
          <p:cNvPr id="10" name="TextBox 9">
            <a:extLst>
              <a:ext uri="{FF2B5EF4-FFF2-40B4-BE49-F238E27FC236}">
                <a16:creationId xmlns:a16="http://schemas.microsoft.com/office/drawing/2014/main" id="{56261D56-B2AF-7944-DACE-9E01E5F60BA1}"/>
              </a:ext>
            </a:extLst>
          </p:cNvPr>
          <p:cNvSpPr txBox="1"/>
          <p:nvPr/>
        </p:nvSpPr>
        <p:spPr>
          <a:xfrm>
            <a:off x="941" y="5815013"/>
            <a:ext cx="12207050" cy="523220"/>
          </a:xfrm>
          <a:prstGeom prst="rect">
            <a:avLst/>
          </a:prstGeom>
          <a:noFill/>
        </p:spPr>
        <p:txBody>
          <a:bodyPr wrap="square">
            <a:spAutoFit/>
          </a:bodyPr>
          <a:lstStyle/>
          <a:p>
            <a:pPr algn="ctr"/>
            <a:r>
              <a:rPr lang="en-US" sz="2800" dirty="0">
                <a:solidFill>
                  <a:schemeClr val="bg1"/>
                </a:solidFill>
                <a:latin typeface="Futura Medium" pitchFamily="2" charset="0"/>
              </a:rPr>
              <a:t>Easy to install and without turning off your busway system.</a:t>
            </a:r>
          </a:p>
        </p:txBody>
      </p:sp>
    </p:spTree>
    <p:extLst>
      <p:ext uri="{BB962C8B-B14F-4D97-AF65-F5344CB8AC3E}">
        <p14:creationId xmlns:p14="http://schemas.microsoft.com/office/powerpoint/2010/main" val="3840255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5BAE840-8241-711C-0B8A-0A465028D55B}"/>
              </a:ext>
            </a:extLst>
          </p:cNvPr>
          <p:cNvPicPr>
            <a:picLocks noChangeAspect="1"/>
          </p:cNvPicPr>
          <p:nvPr/>
        </p:nvPicPr>
        <p:blipFill>
          <a:blip r:embed="rId2"/>
          <a:stretch>
            <a:fillRect/>
          </a:stretch>
        </p:blipFill>
        <p:spPr>
          <a:xfrm>
            <a:off x="940" y="530"/>
            <a:ext cx="12207050" cy="6529828"/>
          </a:xfrm>
          <a:prstGeom prst="rect">
            <a:avLst/>
          </a:prstGeom>
        </p:spPr>
      </p:pic>
      <p:pic>
        <p:nvPicPr>
          <p:cNvPr id="6" name="Picture 5">
            <a:extLst>
              <a:ext uri="{FF2B5EF4-FFF2-40B4-BE49-F238E27FC236}">
                <a16:creationId xmlns:a16="http://schemas.microsoft.com/office/drawing/2014/main" id="{97F31939-19D2-4A2A-3260-4B512435AF74}"/>
              </a:ext>
            </a:extLst>
          </p:cNvPr>
          <p:cNvPicPr>
            <a:picLocks noChangeAspect="1"/>
          </p:cNvPicPr>
          <p:nvPr/>
        </p:nvPicPr>
        <p:blipFill>
          <a:blip r:embed="rId3"/>
          <a:stretch>
            <a:fillRect/>
          </a:stretch>
        </p:blipFill>
        <p:spPr>
          <a:xfrm>
            <a:off x="5394152" y="273285"/>
            <a:ext cx="1403697" cy="904604"/>
          </a:xfrm>
          <a:prstGeom prst="rect">
            <a:avLst/>
          </a:prstGeom>
        </p:spPr>
      </p:pic>
      <p:pic>
        <p:nvPicPr>
          <p:cNvPr id="3" name="Picture 2">
            <a:hlinkClick r:id="rId4" action="ppaction://hlinksldjump"/>
            <a:extLst>
              <a:ext uri="{FF2B5EF4-FFF2-40B4-BE49-F238E27FC236}">
                <a16:creationId xmlns:a16="http://schemas.microsoft.com/office/drawing/2014/main" id="{07EF925D-98F3-894F-0D05-489365D119D7}"/>
              </a:ext>
            </a:extLst>
          </p:cNvPr>
          <p:cNvPicPr>
            <a:picLocks noChangeAspect="1"/>
          </p:cNvPicPr>
          <p:nvPr/>
        </p:nvPicPr>
        <p:blipFill>
          <a:blip r:embed="rId5"/>
          <a:stretch>
            <a:fillRect/>
          </a:stretch>
        </p:blipFill>
        <p:spPr>
          <a:xfrm>
            <a:off x="434105" y="2589550"/>
            <a:ext cx="3210020" cy="3300261"/>
          </a:xfrm>
          <a:prstGeom prst="rect">
            <a:avLst/>
          </a:prstGeom>
        </p:spPr>
      </p:pic>
      <p:pic>
        <p:nvPicPr>
          <p:cNvPr id="5" name="Picture 4">
            <a:hlinkClick r:id="rId4" action="ppaction://hlinksldjump"/>
            <a:extLst>
              <a:ext uri="{FF2B5EF4-FFF2-40B4-BE49-F238E27FC236}">
                <a16:creationId xmlns:a16="http://schemas.microsoft.com/office/drawing/2014/main" id="{7896EFD8-3B2D-D1F3-385B-FB37630B4296}"/>
              </a:ext>
            </a:extLst>
          </p:cNvPr>
          <p:cNvPicPr>
            <a:picLocks noChangeAspect="1"/>
          </p:cNvPicPr>
          <p:nvPr/>
        </p:nvPicPr>
        <p:blipFill>
          <a:blip r:embed="rId6"/>
          <a:stretch>
            <a:fillRect/>
          </a:stretch>
        </p:blipFill>
        <p:spPr>
          <a:xfrm>
            <a:off x="1494313" y="2024733"/>
            <a:ext cx="1089601" cy="593588"/>
          </a:xfrm>
          <a:prstGeom prst="rect">
            <a:avLst/>
          </a:prstGeom>
        </p:spPr>
      </p:pic>
      <p:sp>
        <p:nvSpPr>
          <p:cNvPr id="13" name="TextBox 12">
            <a:extLst>
              <a:ext uri="{FF2B5EF4-FFF2-40B4-BE49-F238E27FC236}">
                <a16:creationId xmlns:a16="http://schemas.microsoft.com/office/drawing/2014/main" id="{FB7B92CA-72B4-876D-A4AF-9A68B5C986E5}"/>
              </a:ext>
            </a:extLst>
          </p:cNvPr>
          <p:cNvSpPr txBox="1"/>
          <p:nvPr/>
        </p:nvSpPr>
        <p:spPr>
          <a:xfrm>
            <a:off x="3918869" y="1856657"/>
            <a:ext cx="7995918" cy="4201022"/>
          </a:xfrm>
          <a:prstGeom prst="rect">
            <a:avLst/>
          </a:prstGeom>
          <a:noFill/>
        </p:spPr>
        <p:txBody>
          <a:bodyPr wrap="square" rtlCol="0">
            <a:spAutoFit/>
          </a:bodyPr>
          <a:lstStyle/>
          <a:p>
            <a:pPr>
              <a:lnSpc>
                <a:spcPct val="150000"/>
              </a:lnSpc>
            </a:pPr>
            <a:r>
              <a:rPr lang="en-US" dirty="0">
                <a:solidFill>
                  <a:schemeClr val="bg1"/>
                </a:solidFill>
                <a:latin typeface="Futura" pitchFamily="2" charset="0"/>
              </a:rPr>
              <a:t>• To collect data surface, ambient and internal temperature, relative an surface humidity and impedance.</a:t>
            </a:r>
          </a:p>
          <a:p>
            <a:pPr>
              <a:lnSpc>
                <a:spcPct val="150000"/>
              </a:lnSpc>
            </a:pPr>
            <a:r>
              <a:rPr lang="en-US" dirty="0">
                <a:solidFill>
                  <a:schemeClr val="bg1"/>
                </a:solidFill>
                <a:latin typeface="Futura" pitchFamily="2" charset="0"/>
              </a:rPr>
              <a:t>• Installation on busway surface.</a:t>
            </a:r>
          </a:p>
          <a:p>
            <a:pPr>
              <a:lnSpc>
                <a:spcPct val="150000"/>
              </a:lnSpc>
            </a:pPr>
            <a:r>
              <a:rPr lang="en-US" dirty="0">
                <a:solidFill>
                  <a:schemeClr val="bg1"/>
                </a:solidFill>
                <a:latin typeface="Futura" pitchFamily="2" charset="0"/>
              </a:rPr>
              <a:t>• Plug and play.</a:t>
            </a:r>
          </a:p>
          <a:p>
            <a:pPr>
              <a:lnSpc>
                <a:spcPct val="150000"/>
              </a:lnSpc>
            </a:pPr>
            <a:r>
              <a:rPr lang="en-US" dirty="0">
                <a:solidFill>
                  <a:schemeClr val="bg1"/>
                </a:solidFill>
                <a:latin typeface="Futura" pitchFamily="2" charset="0"/>
              </a:rPr>
              <a:t>• AI programmable alarms. (This alarms set off with respect to system behavior).</a:t>
            </a:r>
          </a:p>
          <a:p>
            <a:pPr>
              <a:lnSpc>
                <a:spcPct val="150000"/>
              </a:lnSpc>
            </a:pPr>
            <a:r>
              <a:rPr lang="en-US" dirty="0">
                <a:solidFill>
                  <a:schemeClr val="bg1"/>
                </a:solidFill>
                <a:latin typeface="Futura" pitchFamily="2" charset="0"/>
              </a:rPr>
              <a:t>• Data transmission totally wireless. (Range until 8Km)</a:t>
            </a:r>
          </a:p>
          <a:p>
            <a:pPr>
              <a:lnSpc>
                <a:spcPct val="150000"/>
              </a:lnSpc>
            </a:pPr>
            <a:r>
              <a:rPr lang="en-US" dirty="0">
                <a:solidFill>
                  <a:schemeClr val="bg1"/>
                </a:solidFill>
                <a:latin typeface="Futura" pitchFamily="2" charset="0"/>
              </a:rPr>
              <a:t>• Data transmission forming chains with any devices.</a:t>
            </a:r>
          </a:p>
          <a:p>
            <a:pPr>
              <a:lnSpc>
                <a:spcPct val="150000"/>
              </a:lnSpc>
            </a:pPr>
            <a:r>
              <a:rPr lang="en-US" dirty="0">
                <a:solidFill>
                  <a:schemeClr val="bg1"/>
                </a:solidFill>
                <a:latin typeface="Futura" pitchFamily="2" charset="0"/>
              </a:rPr>
              <a:t>• Detection risk gradients with accuracy about 1m.</a:t>
            </a:r>
          </a:p>
          <a:p>
            <a:pPr>
              <a:lnSpc>
                <a:spcPct val="150000"/>
              </a:lnSpc>
            </a:pPr>
            <a:r>
              <a:rPr lang="en-US" dirty="0">
                <a:solidFill>
                  <a:schemeClr val="bg1"/>
                </a:solidFill>
                <a:latin typeface="Futura" pitchFamily="2" charset="0"/>
              </a:rPr>
              <a:t>• Intuitive software, App or web </a:t>
            </a:r>
            <a:r>
              <a:rPr lang="en-US" dirty="0" err="1">
                <a:solidFill>
                  <a:schemeClr val="bg1"/>
                </a:solidFill>
                <a:latin typeface="Futura" pitchFamily="2" charset="0"/>
              </a:rPr>
              <a:t>plataform</a:t>
            </a:r>
            <a:r>
              <a:rPr lang="en-US" dirty="0">
                <a:solidFill>
                  <a:schemeClr val="bg1"/>
                </a:solidFill>
                <a:latin typeface="Futura" pitchFamily="2" charset="0"/>
              </a:rPr>
              <a:t> was designed to use in real time while installing the plug and play device or do you do a inspection tour.</a:t>
            </a:r>
            <a:endParaRPr lang="en-CO" dirty="0">
              <a:solidFill>
                <a:schemeClr val="bg1"/>
              </a:solidFill>
              <a:latin typeface="Futura" pitchFamily="2" charset="0"/>
            </a:endParaRPr>
          </a:p>
        </p:txBody>
      </p:sp>
      <p:pic>
        <p:nvPicPr>
          <p:cNvPr id="9" name="Graphic 8" descr="Film reel">
            <a:hlinkClick r:id="rId4" action="ppaction://hlinksldjump"/>
            <a:extLst>
              <a:ext uri="{FF2B5EF4-FFF2-40B4-BE49-F238E27FC236}">
                <a16:creationId xmlns:a16="http://schemas.microsoft.com/office/drawing/2014/main" id="{2E3FF7AB-62D0-B13B-1810-2C877205EC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56789" y="6081515"/>
            <a:ext cx="357998" cy="357998"/>
          </a:xfrm>
          <a:prstGeom prst="rect">
            <a:avLst/>
          </a:prstGeom>
        </p:spPr>
      </p:pic>
    </p:spTree>
    <p:extLst>
      <p:ext uri="{BB962C8B-B14F-4D97-AF65-F5344CB8AC3E}">
        <p14:creationId xmlns:p14="http://schemas.microsoft.com/office/powerpoint/2010/main" val="3336744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81A06A-4AC3-20C8-73E8-485766E0F50E}"/>
              </a:ext>
            </a:extLst>
          </p:cNvPr>
          <p:cNvPicPr>
            <a:picLocks noChangeAspect="1"/>
          </p:cNvPicPr>
          <p:nvPr/>
        </p:nvPicPr>
        <p:blipFill>
          <a:blip r:embed="rId2"/>
          <a:stretch>
            <a:fillRect/>
          </a:stretch>
        </p:blipFill>
        <p:spPr>
          <a:xfrm>
            <a:off x="940" y="530"/>
            <a:ext cx="12207050" cy="6529828"/>
          </a:xfrm>
          <a:prstGeom prst="rect">
            <a:avLst/>
          </a:prstGeom>
        </p:spPr>
      </p:pic>
      <p:pic>
        <p:nvPicPr>
          <p:cNvPr id="6" name="Picture 5">
            <a:extLst>
              <a:ext uri="{FF2B5EF4-FFF2-40B4-BE49-F238E27FC236}">
                <a16:creationId xmlns:a16="http://schemas.microsoft.com/office/drawing/2014/main" id="{97F31939-19D2-4A2A-3260-4B512435AF74}"/>
              </a:ext>
            </a:extLst>
          </p:cNvPr>
          <p:cNvPicPr>
            <a:picLocks noChangeAspect="1"/>
          </p:cNvPicPr>
          <p:nvPr/>
        </p:nvPicPr>
        <p:blipFill>
          <a:blip r:embed="rId3"/>
          <a:stretch>
            <a:fillRect/>
          </a:stretch>
        </p:blipFill>
        <p:spPr>
          <a:xfrm>
            <a:off x="5394152" y="273285"/>
            <a:ext cx="1403697" cy="904604"/>
          </a:xfrm>
          <a:prstGeom prst="rect">
            <a:avLst/>
          </a:prstGeom>
        </p:spPr>
      </p:pic>
      <p:pic>
        <p:nvPicPr>
          <p:cNvPr id="4" name="Picture 3">
            <a:hlinkClick r:id="rId4" action="ppaction://hlinksldjump"/>
            <a:extLst>
              <a:ext uri="{FF2B5EF4-FFF2-40B4-BE49-F238E27FC236}">
                <a16:creationId xmlns:a16="http://schemas.microsoft.com/office/drawing/2014/main" id="{D1790A51-ABB1-BFF0-A85A-F28E1A4F7822}"/>
              </a:ext>
            </a:extLst>
          </p:cNvPr>
          <p:cNvPicPr>
            <a:picLocks noChangeAspect="1"/>
          </p:cNvPicPr>
          <p:nvPr/>
        </p:nvPicPr>
        <p:blipFill>
          <a:blip r:embed="rId5"/>
          <a:stretch>
            <a:fillRect/>
          </a:stretch>
        </p:blipFill>
        <p:spPr>
          <a:xfrm>
            <a:off x="412356" y="3092624"/>
            <a:ext cx="3389953" cy="2735592"/>
          </a:xfrm>
          <a:prstGeom prst="rect">
            <a:avLst/>
          </a:prstGeom>
        </p:spPr>
      </p:pic>
      <p:sp>
        <p:nvSpPr>
          <p:cNvPr id="10" name="TextBox 9">
            <a:extLst>
              <a:ext uri="{FF2B5EF4-FFF2-40B4-BE49-F238E27FC236}">
                <a16:creationId xmlns:a16="http://schemas.microsoft.com/office/drawing/2014/main" id="{43FE9B99-B23D-9563-641B-52FA65CC46B6}"/>
              </a:ext>
            </a:extLst>
          </p:cNvPr>
          <p:cNvSpPr txBox="1"/>
          <p:nvPr/>
        </p:nvSpPr>
        <p:spPr>
          <a:xfrm>
            <a:off x="3915659" y="1423080"/>
            <a:ext cx="7995918" cy="4616520"/>
          </a:xfrm>
          <a:prstGeom prst="rect">
            <a:avLst/>
          </a:prstGeom>
          <a:noFill/>
        </p:spPr>
        <p:txBody>
          <a:bodyPr wrap="square" rtlCol="0">
            <a:spAutoFit/>
          </a:bodyPr>
          <a:lstStyle/>
          <a:p>
            <a:pPr>
              <a:lnSpc>
                <a:spcPct val="150000"/>
              </a:lnSpc>
            </a:pPr>
            <a:r>
              <a:rPr lang="en-US" dirty="0">
                <a:solidFill>
                  <a:schemeClr val="bg1"/>
                </a:solidFill>
                <a:latin typeface="Futura" pitchFamily="2" charset="0"/>
              </a:rPr>
              <a:t>• To collect data voltage, currents, powers, pf, surface, ambient and internal temperature, relative an surface humidity. </a:t>
            </a:r>
          </a:p>
          <a:p>
            <a:pPr>
              <a:lnSpc>
                <a:spcPct val="150000"/>
              </a:lnSpc>
            </a:pPr>
            <a:r>
              <a:rPr lang="en-US" dirty="0">
                <a:solidFill>
                  <a:schemeClr val="bg1"/>
                </a:solidFill>
                <a:latin typeface="Futura" pitchFamily="2" charset="0"/>
              </a:rPr>
              <a:t>• Installation on plug in box surface.</a:t>
            </a:r>
          </a:p>
          <a:p>
            <a:pPr>
              <a:lnSpc>
                <a:spcPct val="150000"/>
              </a:lnSpc>
            </a:pPr>
            <a:r>
              <a:rPr lang="en-US" dirty="0">
                <a:solidFill>
                  <a:schemeClr val="bg1"/>
                </a:solidFill>
                <a:latin typeface="Futura" pitchFamily="2" charset="0"/>
              </a:rPr>
              <a:t>• The device requires installation of sensors inside the plug in box.</a:t>
            </a:r>
          </a:p>
          <a:p>
            <a:pPr>
              <a:lnSpc>
                <a:spcPct val="150000"/>
              </a:lnSpc>
            </a:pPr>
            <a:r>
              <a:rPr lang="en-US" dirty="0">
                <a:solidFill>
                  <a:schemeClr val="bg1"/>
                </a:solidFill>
                <a:latin typeface="Futura" pitchFamily="2" charset="0"/>
              </a:rPr>
              <a:t>• User programmable alarms.</a:t>
            </a:r>
          </a:p>
          <a:p>
            <a:pPr>
              <a:lnSpc>
                <a:spcPct val="150000"/>
              </a:lnSpc>
            </a:pPr>
            <a:r>
              <a:rPr lang="en-US" dirty="0">
                <a:solidFill>
                  <a:schemeClr val="bg1"/>
                </a:solidFill>
                <a:latin typeface="Futura" pitchFamily="2" charset="0"/>
              </a:rPr>
              <a:t>• AI programmable alarms. (This alarms set off with respect to system behavior.</a:t>
            </a:r>
          </a:p>
          <a:p>
            <a:pPr>
              <a:lnSpc>
                <a:spcPct val="150000"/>
              </a:lnSpc>
            </a:pPr>
            <a:r>
              <a:rPr lang="en-US" dirty="0">
                <a:solidFill>
                  <a:schemeClr val="bg1"/>
                </a:solidFill>
                <a:latin typeface="Futura" pitchFamily="2" charset="0"/>
              </a:rPr>
              <a:t>• Data transmission totally wireless. (Range until 8Km)</a:t>
            </a:r>
          </a:p>
          <a:p>
            <a:pPr>
              <a:lnSpc>
                <a:spcPct val="150000"/>
              </a:lnSpc>
            </a:pPr>
            <a:r>
              <a:rPr lang="en-US" dirty="0">
                <a:solidFill>
                  <a:schemeClr val="bg1"/>
                </a:solidFill>
                <a:latin typeface="Futura" pitchFamily="2" charset="0"/>
              </a:rPr>
              <a:t>• Data transmission forming chains with any devices.</a:t>
            </a:r>
          </a:p>
          <a:p>
            <a:pPr>
              <a:lnSpc>
                <a:spcPct val="150000"/>
              </a:lnSpc>
            </a:pPr>
            <a:r>
              <a:rPr lang="en-US" dirty="0">
                <a:solidFill>
                  <a:schemeClr val="bg1"/>
                </a:solidFill>
                <a:latin typeface="Futura" pitchFamily="2" charset="0"/>
              </a:rPr>
              <a:t>• Detection risk gradients with accuracy about 1m.</a:t>
            </a:r>
          </a:p>
          <a:p>
            <a:pPr>
              <a:lnSpc>
                <a:spcPct val="150000"/>
              </a:lnSpc>
            </a:pPr>
            <a:r>
              <a:rPr lang="en-US" dirty="0">
                <a:solidFill>
                  <a:schemeClr val="bg1"/>
                </a:solidFill>
                <a:latin typeface="Futura" pitchFamily="2" charset="0"/>
              </a:rPr>
              <a:t>• Intuitive software, App or web </a:t>
            </a:r>
            <a:r>
              <a:rPr lang="en-US" dirty="0" err="1">
                <a:solidFill>
                  <a:schemeClr val="bg1"/>
                </a:solidFill>
                <a:latin typeface="Futura" pitchFamily="2" charset="0"/>
              </a:rPr>
              <a:t>plataform</a:t>
            </a:r>
            <a:r>
              <a:rPr lang="en-US" dirty="0">
                <a:solidFill>
                  <a:schemeClr val="bg1"/>
                </a:solidFill>
                <a:latin typeface="Futura" pitchFamily="2" charset="0"/>
              </a:rPr>
              <a:t> was designed to use in real time while installing the plug and play device or do you do a inspection tour.</a:t>
            </a:r>
            <a:endParaRPr lang="en-CO" dirty="0">
              <a:solidFill>
                <a:schemeClr val="bg1"/>
              </a:solidFill>
              <a:latin typeface="Futura" pitchFamily="2" charset="0"/>
            </a:endParaRPr>
          </a:p>
        </p:txBody>
      </p:sp>
      <p:pic>
        <p:nvPicPr>
          <p:cNvPr id="13" name="Picture 12">
            <a:hlinkClick r:id="rId4" action="ppaction://hlinksldjump"/>
            <a:extLst>
              <a:ext uri="{FF2B5EF4-FFF2-40B4-BE49-F238E27FC236}">
                <a16:creationId xmlns:a16="http://schemas.microsoft.com/office/drawing/2014/main" id="{CD4E4EAF-2686-B5B9-AD6D-F005E7BF4D62}"/>
              </a:ext>
            </a:extLst>
          </p:cNvPr>
          <p:cNvPicPr>
            <a:picLocks noChangeAspect="1"/>
          </p:cNvPicPr>
          <p:nvPr/>
        </p:nvPicPr>
        <p:blipFill>
          <a:blip r:embed="rId6"/>
          <a:stretch>
            <a:fillRect/>
          </a:stretch>
        </p:blipFill>
        <p:spPr>
          <a:xfrm>
            <a:off x="1494313" y="2016602"/>
            <a:ext cx="1284753" cy="601719"/>
          </a:xfrm>
          <a:prstGeom prst="rect">
            <a:avLst/>
          </a:prstGeom>
        </p:spPr>
      </p:pic>
      <p:pic>
        <p:nvPicPr>
          <p:cNvPr id="5" name="Graphic 4" descr="Film reel">
            <a:hlinkClick r:id="rId4" action="ppaction://hlinksldjump"/>
            <a:extLst>
              <a:ext uri="{FF2B5EF4-FFF2-40B4-BE49-F238E27FC236}">
                <a16:creationId xmlns:a16="http://schemas.microsoft.com/office/drawing/2014/main" id="{BBD1EFEF-165E-BA43-2009-C9E333E0CE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56789" y="6081515"/>
            <a:ext cx="357998" cy="357998"/>
          </a:xfrm>
          <a:prstGeom prst="rect">
            <a:avLst/>
          </a:prstGeom>
        </p:spPr>
      </p:pic>
    </p:spTree>
    <p:extLst>
      <p:ext uri="{BB962C8B-B14F-4D97-AF65-F5344CB8AC3E}">
        <p14:creationId xmlns:p14="http://schemas.microsoft.com/office/powerpoint/2010/main" val="2812415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1553FB-9E01-2FE8-13D5-E924774F7ABF}"/>
              </a:ext>
            </a:extLst>
          </p:cNvPr>
          <p:cNvPicPr>
            <a:picLocks noChangeAspect="1"/>
          </p:cNvPicPr>
          <p:nvPr/>
        </p:nvPicPr>
        <p:blipFill>
          <a:blip r:embed="rId2"/>
          <a:stretch>
            <a:fillRect/>
          </a:stretch>
        </p:blipFill>
        <p:spPr>
          <a:xfrm>
            <a:off x="940" y="530"/>
            <a:ext cx="12207050" cy="6529828"/>
          </a:xfrm>
          <a:prstGeom prst="rect">
            <a:avLst/>
          </a:prstGeom>
        </p:spPr>
      </p:pic>
      <p:pic>
        <p:nvPicPr>
          <p:cNvPr id="6" name="Picture 5">
            <a:extLst>
              <a:ext uri="{FF2B5EF4-FFF2-40B4-BE49-F238E27FC236}">
                <a16:creationId xmlns:a16="http://schemas.microsoft.com/office/drawing/2014/main" id="{97F31939-19D2-4A2A-3260-4B512435AF74}"/>
              </a:ext>
            </a:extLst>
          </p:cNvPr>
          <p:cNvPicPr>
            <a:picLocks noChangeAspect="1"/>
          </p:cNvPicPr>
          <p:nvPr/>
        </p:nvPicPr>
        <p:blipFill>
          <a:blip r:embed="rId3"/>
          <a:stretch>
            <a:fillRect/>
          </a:stretch>
        </p:blipFill>
        <p:spPr>
          <a:xfrm>
            <a:off x="5394152" y="273285"/>
            <a:ext cx="1403697" cy="904604"/>
          </a:xfrm>
          <a:prstGeom prst="rect">
            <a:avLst/>
          </a:prstGeom>
        </p:spPr>
      </p:pic>
      <p:pic>
        <p:nvPicPr>
          <p:cNvPr id="9" name="Picture 8">
            <a:hlinkClick r:id="rId4" action="ppaction://hlinksldjump"/>
            <a:extLst>
              <a:ext uri="{FF2B5EF4-FFF2-40B4-BE49-F238E27FC236}">
                <a16:creationId xmlns:a16="http://schemas.microsoft.com/office/drawing/2014/main" id="{78D9F1A6-A533-0D6B-D923-BC47A77785B1}"/>
              </a:ext>
            </a:extLst>
          </p:cNvPr>
          <p:cNvPicPr>
            <a:picLocks noChangeAspect="1"/>
          </p:cNvPicPr>
          <p:nvPr/>
        </p:nvPicPr>
        <p:blipFill>
          <a:blip r:embed="rId5"/>
          <a:stretch>
            <a:fillRect/>
          </a:stretch>
        </p:blipFill>
        <p:spPr>
          <a:xfrm>
            <a:off x="434299" y="3048696"/>
            <a:ext cx="3293371" cy="2645173"/>
          </a:xfrm>
          <a:prstGeom prst="rect">
            <a:avLst/>
          </a:prstGeom>
        </p:spPr>
      </p:pic>
      <p:pic>
        <p:nvPicPr>
          <p:cNvPr id="12" name="Picture 11">
            <a:hlinkClick r:id="rId4" action="ppaction://hlinksldjump"/>
            <a:extLst>
              <a:ext uri="{FF2B5EF4-FFF2-40B4-BE49-F238E27FC236}">
                <a16:creationId xmlns:a16="http://schemas.microsoft.com/office/drawing/2014/main" id="{9F95DB51-2307-322C-EBD0-3AC83465B4D6}"/>
              </a:ext>
            </a:extLst>
          </p:cNvPr>
          <p:cNvPicPr>
            <a:picLocks noChangeAspect="1"/>
          </p:cNvPicPr>
          <p:nvPr/>
        </p:nvPicPr>
        <p:blipFill>
          <a:blip r:embed="rId6"/>
          <a:stretch>
            <a:fillRect/>
          </a:stretch>
        </p:blipFill>
        <p:spPr>
          <a:xfrm>
            <a:off x="733623" y="1760423"/>
            <a:ext cx="2694721" cy="498782"/>
          </a:xfrm>
          <a:prstGeom prst="rect">
            <a:avLst/>
          </a:prstGeom>
        </p:spPr>
      </p:pic>
      <p:sp>
        <p:nvSpPr>
          <p:cNvPr id="10" name="TextBox 9">
            <a:extLst>
              <a:ext uri="{FF2B5EF4-FFF2-40B4-BE49-F238E27FC236}">
                <a16:creationId xmlns:a16="http://schemas.microsoft.com/office/drawing/2014/main" id="{77556ADD-C9D7-6AAE-FEA1-45C4101B4461}"/>
              </a:ext>
            </a:extLst>
          </p:cNvPr>
          <p:cNvSpPr txBox="1"/>
          <p:nvPr/>
        </p:nvSpPr>
        <p:spPr>
          <a:xfrm>
            <a:off x="3928098" y="1622100"/>
            <a:ext cx="7995918" cy="4201022"/>
          </a:xfrm>
          <a:prstGeom prst="rect">
            <a:avLst/>
          </a:prstGeom>
          <a:noFill/>
        </p:spPr>
        <p:txBody>
          <a:bodyPr wrap="square" rtlCol="0">
            <a:spAutoFit/>
          </a:bodyPr>
          <a:lstStyle/>
          <a:p>
            <a:pPr>
              <a:lnSpc>
                <a:spcPct val="150000"/>
              </a:lnSpc>
            </a:pPr>
            <a:r>
              <a:rPr lang="en-US" dirty="0">
                <a:solidFill>
                  <a:schemeClr val="bg1"/>
                </a:solidFill>
                <a:latin typeface="Futura" pitchFamily="2" charset="0"/>
              </a:rPr>
              <a:t>• This device is installed in control room.</a:t>
            </a:r>
          </a:p>
          <a:p>
            <a:pPr>
              <a:lnSpc>
                <a:spcPct val="150000"/>
              </a:lnSpc>
            </a:pPr>
            <a:r>
              <a:rPr lang="en-US" dirty="0">
                <a:solidFill>
                  <a:schemeClr val="bg1"/>
                </a:solidFill>
                <a:latin typeface="Futura" pitchFamily="2" charset="0"/>
              </a:rPr>
              <a:t>• Data reception and transmission (24/7).</a:t>
            </a:r>
          </a:p>
          <a:p>
            <a:pPr>
              <a:lnSpc>
                <a:spcPct val="150000"/>
              </a:lnSpc>
            </a:pPr>
            <a:r>
              <a:rPr lang="en-US" dirty="0">
                <a:solidFill>
                  <a:schemeClr val="bg1"/>
                </a:solidFill>
                <a:latin typeface="Futura" pitchFamily="2" charset="0"/>
              </a:rPr>
              <a:t>• User programmable alarms.</a:t>
            </a:r>
          </a:p>
          <a:p>
            <a:pPr>
              <a:lnSpc>
                <a:spcPct val="150000"/>
              </a:lnSpc>
            </a:pPr>
            <a:r>
              <a:rPr lang="en-US" dirty="0">
                <a:solidFill>
                  <a:schemeClr val="bg1"/>
                </a:solidFill>
                <a:latin typeface="Futura" pitchFamily="2" charset="0"/>
              </a:rPr>
              <a:t>• Delivery information in data file, relationship graphics between any measurement variable collet.</a:t>
            </a:r>
          </a:p>
          <a:p>
            <a:pPr>
              <a:lnSpc>
                <a:spcPct val="150000"/>
              </a:lnSpc>
            </a:pPr>
            <a:r>
              <a:rPr lang="en-US" dirty="0">
                <a:solidFill>
                  <a:schemeClr val="bg1"/>
                </a:solidFill>
                <a:latin typeface="Futura" pitchFamily="2" charset="0"/>
              </a:rPr>
              <a:t>• Data transmission totally wireless. (Range until 8Km)</a:t>
            </a:r>
          </a:p>
          <a:p>
            <a:pPr>
              <a:lnSpc>
                <a:spcPct val="150000"/>
              </a:lnSpc>
            </a:pPr>
            <a:r>
              <a:rPr lang="en-US" dirty="0">
                <a:solidFill>
                  <a:schemeClr val="bg1"/>
                </a:solidFill>
                <a:latin typeface="Futura" pitchFamily="2" charset="0"/>
              </a:rPr>
              <a:t>• The system do not need </a:t>
            </a:r>
            <a:r>
              <a:rPr lang="en-US" dirty="0" err="1">
                <a:solidFill>
                  <a:schemeClr val="bg1"/>
                </a:solidFill>
                <a:latin typeface="Futura" pitchFamily="2" charset="0"/>
              </a:rPr>
              <a:t>wifi</a:t>
            </a:r>
            <a:r>
              <a:rPr lang="en-US" dirty="0">
                <a:solidFill>
                  <a:schemeClr val="bg1"/>
                </a:solidFill>
                <a:latin typeface="Futura" pitchFamily="2" charset="0"/>
              </a:rPr>
              <a:t> or internet network for its </a:t>
            </a:r>
            <a:r>
              <a:rPr lang="en-US" dirty="0" err="1">
                <a:solidFill>
                  <a:schemeClr val="bg1"/>
                </a:solidFill>
                <a:latin typeface="Futura" pitchFamily="2" charset="0"/>
              </a:rPr>
              <a:t>funtionability</a:t>
            </a:r>
            <a:r>
              <a:rPr lang="en-US" dirty="0">
                <a:solidFill>
                  <a:schemeClr val="bg1"/>
                </a:solidFill>
                <a:latin typeface="Futura" pitchFamily="2" charset="0"/>
              </a:rPr>
              <a:t>. (This device create its own data storage and information transfer system).</a:t>
            </a:r>
          </a:p>
          <a:p>
            <a:pPr>
              <a:lnSpc>
                <a:spcPct val="150000"/>
              </a:lnSpc>
            </a:pPr>
            <a:r>
              <a:rPr lang="en-US" dirty="0">
                <a:solidFill>
                  <a:schemeClr val="bg1"/>
                </a:solidFill>
                <a:latin typeface="Futura" pitchFamily="2" charset="0"/>
              </a:rPr>
              <a:t>• Intuitive software, App or web </a:t>
            </a:r>
            <a:r>
              <a:rPr lang="en-US" dirty="0" err="1">
                <a:solidFill>
                  <a:schemeClr val="bg1"/>
                </a:solidFill>
                <a:latin typeface="Futura" pitchFamily="2" charset="0"/>
              </a:rPr>
              <a:t>plataform</a:t>
            </a:r>
            <a:r>
              <a:rPr lang="en-US" dirty="0">
                <a:solidFill>
                  <a:schemeClr val="bg1"/>
                </a:solidFill>
                <a:latin typeface="Futura" pitchFamily="2" charset="0"/>
              </a:rPr>
              <a:t> was designed to use in real time while installing the plug and play device or do </a:t>
            </a:r>
            <a:r>
              <a:rPr lang="en-US" dirty="0" err="1">
                <a:solidFill>
                  <a:schemeClr val="bg1"/>
                </a:solidFill>
                <a:latin typeface="Futura" pitchFamily="2" charset="0"/>
              </a:rPr>
              <a:t>yoy</a:t>
            </a:r>
            <a:r>
              <a:rPr lang="en-US" dirty="0">
                <a:solidFill>
                  <a:schemeClr val="bg1"/>
                </a:solidFill>
                <a:latin typeface="Futura" pitchFamily="2" charset="0"/>
              </a:rPr>
              <a:t> do a inspection tour.</a:t>
            </a:r>
          </a:p>
        </p:txBody>
      </p:sp>
      <p:pic>
        <p:nvPicPr>
          <p:cNvPr id="4" name="Graphic 3" descr="Film reel">
            <a:hlinkClick r:id="rId4" action="ppaction://hlinksldjump"/>
            <a:extLst>
              <a:ext uri="{FF2B5EF4-FFF2-40B4-BE49-F238E27FC236}">
                <a16:creationId xmlns:a16="http://schemas.microsoft.com/office/drawing/2014/main" id="{4C971C9B-EF2F-B694-35A6-91A1CEDF30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56789" y="6081515"/>
            <a:ext cx="357998" cy="357998"/>
          </a:xfrm>
          <a:prstGeom prst="rect">
            <a:avLst/>
          </a:prstGeom>
        </p:spPr>
      </p:pic>
    </p:spTree>
    <p:extLst>
      <p:ext uri="{BB962C8B-B14F-4D97-AF65-F5344CB8AC3E}">
        <p14:creationId xmlns:p14="http://schemas.microsoft.com/office/powerpoint/2010/main" val="2917633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1009CB-1B75-7D81-4BAA-D18047CB7524}"/>
              </a:ext>
            </a:extLst>
          </p:cNvPr>
          <p:cNvPicPr>
            <a:picLocks noChangeAspect="1"/>
          </p:cNvPicPr>
          <p:nvPr/>
        </p:nvPicPr>
        <p:blipFill>
          <a:blip r:embed="rId2"/>
          <a:stretch>
            <a:fillRect/>
          </a:stretch>
        </p:blipFill>
        <p:spPr>
          <a:xfrm>
            <a:off x="940" y="530"/>
            <a:ext cx="12207050" cy="6529828"/>
          </a:xfrm>
          <a:prstGeom prst="rect">
            <a:avLst/>
          </a:prstGeom>
        </p:spPr>
      </p:pic>
      <p:pic>
        <p:nvPicPr>
          <p:cNvPr id="6" name="Picture 5">
            <a:extLst>
              <a:ext uri="{FF2B5EF4-FFF2-40B4-BE49-F238E27FC236}">
                <a16:creationId xmlns:a16="http://schemas.microsoft.com/office/drawing/2014/main" id="{97F31939-19D2-4A2A-3260-4B512435AF74}"/>
              </a:ext>
            </a:extLst>
          </p:cNvPr>
          <p:cNvPicPr>
            <a:picLocks noChangeAspect="1"/>
          </p:cNvPicPr>
          <p:nvPr/>
        </p:nvPicPr>
        <p:blipFill>
          <a:blip r:embed="rId3"/>
          <a:stretch>
            <a:fillRect/>
          </a:stretch>
        </p:blipFill>
        <p:spPr>
          <a:xfrm>
            <a:off x="5394152" y="273285"/>
            <a:ext cx="1403697" cy="904604"/>
          </a:xfrm>
          <a:prstGeom prst="rect">
            <a:avLst/>
          </a:prstGeom>
        </p:spPr>
      </p:pic>
      <p:pic>
        <p:nvPicPr>
          <p:cNvPr id="5" name="Picture 4">
            <a:extLst>
              <a:ext uri="{FF2B5EF4-FFF2-40B4-BE49-F238E27FC236}">
                <a16:creationId xmlns:a16="http://schemas.microsoft.com/office/drawing/2014/main" id="{7896EFD8-3B2D-D1F3-385B-FB37630B4296}"/>
              </a:ext>
            </a:extLst>
          </p:cNvPr>
          <p:cNvPicPr>
            <a:picLocks noChangeAspect="1"/>
          </p:cNvPicPr>
          <p:nvPr/>
        </p:nvPicPr>
        <p:blipFill>
          <a:blip r:embed="rId4"/>
          <a:stretch>
            <a:fillRect/>
          </a:stretch>
        </p:blipFill>
        <p:spPr>
          <a:xfrm>
            <a:off x="1704587" y="1218125"/>
            <a:ext cx="615410" cy="335260"/>
          </a:xfrm>
          <a:prstGeom prst="rect">
            <a:avLst/>
          </a:prstGeom>
        </p:spPr>
      </p:pic>
      <p:pic>
        <p:nvPicPr>
          <p:cNvPr id="9" name="Picture 8">
            <a:extLst>
              <a:ext uri="{FF2B5EF4-FFF2-40B4-BE49-F238E27FC236}">
                <a16:creationId xmlns:a16="http://schemas.microsoft.com/office/drawing/2014/main" id="{74543A0C-0723-F8DC-DAC3-DFE607379EF1}"/>
              </a:ext>
            </a:extLst>
          </p:cNvPr>
          <p:cNvPicPr>
            <a:picLocks noChangeAspect="1"/>
          </p:cNvPicPr>
          <p:nvPr/>
        </p:nvPicPr>
        <p:blipFill>
          <a:blip r:embed="rId5"/>
          <a:stretch>
            <a:fillRect/>
          </a:stretch>
        </p:blipFill>
        <p:spPr>
          <a:xfrm>
            <a:off x="181184" y="1928881"/>
            <a:ext cx="11463068" cy="4929119"/>
          </a:xfrm>
          <a:prstGeom prst="rect">
            <a:avLst/>
          </a:prstGeom>
        </p:spPr>
      </p:pic>
      <p:pic>
        <p:nvPicPr>
          <p:cNvPr id="13" name="Picture 12">
            <a:extLst>
              <a:ext uri="{FF2B5EF4-FFF2-40B4-BE49-F238E27FC236}">
                <a16:creationId xmlns:a16="http://schemas.microsoft.com/office/drawing/2014/main" id="{FC627F9C-ACA4-05F8-4D5A-D345B2F17E51}"/>
              </a:ext>
            </a:extLst>
          </p:cNvPr>
          <p:cNvPicPr>
            <a:picLocks noChangeAspect="1"/>
          </p:cNvPicPr>
          <p:nvPr/>
        </p:nvPicPr>
        <p:blipFill>
          <a:blip r:embed="rId6"/>
          <a:stretch>
            <a:fillRect/>
          </a:stretch>
        </p:blipFill>
        <p:spPr>
          <a:xfrm>
            <a:off x="1944198" y="1761250"/>
            <a:ext cx="375798" cy="503912"/>
          </a:xfrm>
          <a:prstGeom prst="rect">
            <a:avLst/>
          </a:prstGeom>
        </p:spPr>
      </p:pic>
      <p:pic>
        <p:nvPicPr>
          <p:cNvPr id="14" name="Picture 13">
            <a:extLst>
              <a:ext uri="{FF2B5EF4-FFF2-40B4-BE49-F238E27FC236}">
                <a16:creationId xmlns:a16="http://schemas.microsoft.com/office/drawing/2014/main" id="{11BC43AB-8AF9-96E1-7018-4B3CBE479B5D}"/>
              </a:ext>
            </a:extLst>
          </p:cNvPr>
          <p:cNvPicPr>
            <a:picLocks noChangeAspect="1"/>
          </p:cNvPicPr>
          <p:nvPr/>
        </p:nvPicPr>
        <p:blipFill>
          <a:blip r:embed="rId6"/>
          <a:stretch>
            <a:fillRect/>
          </a:stretch>
        </p:blipFill>
        <p:spPr>
          <a:xfrm>
            <a:off x="9365157" y="5081687"/>
            <a:ext cx="375798" cy="503912"/>
          </a:xfrm>
          <a:prstGeom prst="rect">
            <a:avLst/>
          </a:prstGeom>
        </p:spPr>
      </p:pic>
      <p:sp>
        <p:nvSpPr>
          <p:cNvPr id="17" name="TextBox 16">
            <a:extLst>
              <a:ext uri="{FF2B5EF4-FFF2-40B4-BE49-F238E27FC236}">
                <a16:creationId xmlns:a16="http://schemas.microsoft.com/office/drawing/2014/main" id="{F66C8C9E-222A-E04C-F24B-63A779B2E519}"/>
              </a:ext>
            </a:extLst>
          </p:cNvPr>
          <p:cNvSpPr txBox="1"/>
          <p:nvPr/>
        </p:nvSpPr>
        <p:spPr>
          <a:xfrm>
            <a:off x="714657" y="4746250"/>
            <a:ext cx="4246771" cy="1323439"/>
          </a:xfrm>
          <a:prstGeom prst="rect">
            <a:avLst/>
          </a:prstGeom>
          <a:noFill/>
        </p:spPr>
        <p:txBody>
          <a:bodyPr wrap="square">
            <a:spAutoFit/>
          </a:bodyPr>
          <a:lstStyle/>
          <a:p>
            <a:r>
              <a:rPr lang="en-US" sz="2000" dirty="0">
                <a:solidFill>
                  <a:schemeClr val="bg1"/>
                </a:solidFill>
                <a:latin typeface="Futura" pitchFamily="2" charset="0"/>
              </a:rPr>
              <a:t>AW1: This device (IP54) adheres to different sites of the Busway routes to monitor the chosen data 24/7 and sends the signal to Com1.</a:t>
            </a:r>
            <a:endParaRPr lang="en-CO" sz="2000" dirty="0">
              <a:solidFill>
                <a:schemeClr val="bg1"/>
              </a:solidFill>
              <a:latin typeface="Futura" pitchFamily="2" charset="0"/>
            </a:endParaRPr>
          </a:p>
        </p:txBody>
      </p:sp>
      <p:pic>
        <p:nvPicPr>
          <p:cNvPr id="4" name="Picture 3">
            <a:extLst>
              <a:ext uri="{FF2B5EF4-FFF2-40B4-BE49-F238E27FC236}">
                <a16:creationId xmlns:a16="http://schemas.microsoft.com/office/drawing/2014/main" id="{92219191-5F29-82BC-AE1D-EC7E0C6E77CB}"/>
              </a:ext>
            </a:extLst>
          </p:cNvPr>
          <p:cNvPicPr>
            <a:picLocks noChangeAspect="1"/>
          </p:cNvPicPr>
          <p:nvPr/>
        </p:nvPicPr>
        <p:blipFill>
          <a:blip r:embed="rId4"/>
          <a:stretch>
            <a:fillRect/>
          </a:stretch>
        </p:blipFill>
        <p:spPr>
          <a:xfrm>
            <a:off x="9245351" y="4578620"/>
            <a:ext cx="615410" cy="335260"/>
          </a:xfrm>
          <a:prstGeom prst="rect">
            <a:avLst/>
          </a:prstGeom>
        </p:spPr>
      </p:pic>
    </p:spTree>
    <p:extLst>
      <p:ext uri="{BB962C8B-B14F-4D97-AF65-F5344CB8AC3E}">
        <p14:creationId xmlns:p14="http://schemas.microsoft.com/office/powerpoint/2010/main" val="3025146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DAD70A-2A6D-671C-C695-915F540F55C3}"/>
              </a:ext>
            </a:extLst>
          </p:cNvPr>
          <p:cNvPicPr>
            <a:picLocks noChangeAspect="1"/>
          </p:cNvPicPr>
          <p:nvPr/>
        </p:nvPicPr>
        <p:blipFill>
          <a:blip r:embed="rId2"/>
          <a:stretch>
            <a:fillRect/>
          </a:stretch>
        </p:blipFill>
        <p:spPr>
          <a:xfrm>
            <a:off x="940" y="530"/>
            <a:ext cx="12207050" cy="6529828"/>
          </a:xfrm>
          <a:prstGeom prst="rect">
            <a:avLst/>
          </a:prstGeom>
        </p:spPr>
      </p:pic>
      <p:pic>
        <p:nvPicPr>
          <p:cNvPr id="6" name="Picture 5">
            <a:extLst>
              <a:ext uri="{FF2B5EF4-FFF2-40B4-BE49-F238E27FC236}">
                <a16:creationId xmlns:a16="http://schemas.microsoft.com/office/drawing/2014/main" id="{97F31939-19D2-4A2A-3260-4B512435AF74}"/>
              </a:ext>
            </a:extLst>
          </p:cNvPr>
          <p:cNvPicPr>
            <a:picLocks noChangeAspect="1"/>
          </p:cNvPicPr>
          <p:nvPr/>
        </p:nvPicPr>
        <p:blipFill>
          <a:blip r:embed="rId3"/>
          <a:stretch>
            <a:fillRect/>
          </a:stretch>
        </p:blipFill>
        <p:spPr>
          <a:xfrm>
            <a:off x="5394152" y="273285"/>
            <a:ext cx="1403697" cy="904604"/>
          </a:xfrm>
          <a:prstGeom prst="rect">
            <a:avLst/>
          </a:prstGeom>
        </p:spPr>
      </p:pic>
      <p:pic>
        <p:nvPicPr>
          <p:cNvPr id="9" name="Picture 8">
            <a:extLst>
              <a:ext uri="{FF2B5EF4-FFF2-40B4-BE49-F238E27FC236}">
                <a16:creationId xmlns:a16="http://schemas.microsoft.com/office/drawing/2014/main" id="{74543A0C-0723-F8DC-DAC3-DFE607379EF1}"/>
              </a:ext>
            </a:extLst>
          </p:cNvPr>
          <p:cNvPicPr>
            <a:picLocks noChangeAspect="1"/>
          </p:cNvPicPr>
          <p:nvPr/>
        </p:nvPicPr>
        <p:blipFill>
          <a:blip r:embed="rId4"/>
          <a:stretch>
            <a:fillRect/>
          </a:stretch>
        </p:blipFill>
        <p:spPr>
          <a:xfrm>
            <a:off x="851179" y="2122814"/>
            <a:ext cx="15230983" cy="6549323"/>
          </a:xfrm>
          <a:prstGeom prst="rect">
            <a:avLst/>
          </a:prstGeom>
        </p:spPr>
      </p:pic>
      <p:pic>
        <p:nvPicPr>
          <p:cNvPr id="3" name="Picture 2">
            <a:extLst>
              <a:ext uri="{FF2B5EF4-FFF2-40B4-BE49-F238E27FC236}">
                <a16:creationId xmlns:a16="http://schemas.microsoft.com/office/drawing/2014/main" id="{F9DB98A3-BA66-3FA5-19BA-2A42BFD9A960}"/>
              </a:ext>
            </a:extLst>
          </p:cNvPr>
          <p:cNvPicPr>
            <a:picLocks noChangeAspect="1"/>
          </p:cNvPicPr>
          <p:nvPr/>
        </p:nvPicPr>
        <p:blipFill>
          <a:blip r:embed="rId5"/>
          <a:stretch>
            <a:fillRect/>
          </a:stretch>
        </p:blipFill>
        <p:spPr>
          <a:xfrm>
            <a:off x="4540936" y="1702131"/>
            <a:ext cx="1018577" cy="477054"/>
          </a:xfrm>
          <a:prstGeom prst="rect">
            <a:avLst/>
          </a:prstGeom>
        </p:spPr>
      </p:pic>
      <p:pic>
        <p:nvPicPr>
          <p:cNvPr id="4" name="Picture 3">
            <a:extLst>
              <a:ext uri="{FF2B5EF4-FFF2-40B4-BE49-F238E27FC236}">
                <a16:creationId xmlns:a16="http://schemas.microsoft.com/office/drawing/2014/main" id="{1F0F12EB-5236-2C87-AB94-C08A53CBE3D2}"/>
              </a:ext>
            </a:extLst>
          </p:cNvPr>
          <p:cNvPicPr>
            <a:picLocks noChangeAspect="1"/>
          </p:cNvPicPr>
          <p:nvPr/>
        </p:nvPicPr>
        <p:blipFill>
          <a:blip r:embed="rId6"/>
          <a:stretch>
            <a:fillRect/>
          </a:stretch>
        </p:blipFill>
        <p:spPr>
          <a:xfrm>
            <a:off x="4537686" y="2183272"/>
            <a:ext cx="1227322" cy="990412"/>
          </a:xfrm>
          <a:prstGeom prst="rect">
            <a:avLst/>
          </a:prstGeom>
        </p:spPr>
      </p:pic>
      <p:sp>
        <p:nvSpPr>
          <p:cNvPr id="15" name="TextBox 14">
            <a:extLst>
              <a:ext uri="{FF2B5EF4-FFF2-40B4-BE49-F238E27FC236}">
                <a16:creationId xmlns:a16="http://schemas.microsoft.com/office/drawing/2014/main" id="{513BB5EA-EDA3-F007-ECCA-D2D75615C713}"/>
              </a:ext>
            </a:extLst>
          </p:cNvPr>
          <p:cNvSpPr txBox="1"/>
          <p:nvPr/>
        </p:nvSpPr>
        <p:spPr>
          <a:xfrm>
            <a:off x="7666278" y="1702131"/>
            <a:ext cx="4246771" cy="1938992"/>
          </a:xfrm>
          <a:prstGeom prst="rect">
            <a:avLst/>
          </a:prstGeom>
          <a:noFill/>
        </p:spPr>
        <p:txBody>
          <a:bodyPr wrap="square">
            <a:spAutoFit/>
          </a:bodyPr>
          <a:lstStyle/>
          <a:p>
            <a:r>
              <a:rPr lang="en-CO" sz="2000" dirty="0">
                <a:solidFill>
                  <a:schemeClr val="bg1"/>
                </a:solidFill>
                <a:latin typeface="Futura" pitchFamily="2" charset="0"/>
              </a:rPr>
              <a:t>AW2: This device (IP54) is installed in the junction box and is the one that receives the measurements from all Com2, accumulates the data and sends it encrypted to the device designated by the client.</a:t>
            </a:r>
          </a:p>
        </p:txBody>
      </p:sp>
      <p:pic>
        <p:nvPicPr>
          <p:cNvPr id="20" name="Picture 19">
            <a:extLst>
              <a:ext uri="{FF2B5EF4-FFF2-40B4-BE49-F238E27FC236}">
                <a16:creationId xmlns:a16="http://schemas.microsoft.com/office/drawing/2014/main" id="{7C3C9967-E065-FFA1-CCBB-293E2825C6D9}"/>
              </a:ext>
            </a:extLst>
          </p:cNvPr>
          <p:cNvPicPr>
            <a:picLocks noChangeAspect="1"/>
          </p:cNvPicPr>
          <p:nvPr/>
        </p:nvPicPr>
        <p:blipFill>
          <a:blip r:embed="rId7"/>
          <a:stretch>
            <a:fillRect/>
          </a:stretch>
        </p:blipFill>
        <p:spPr>
          <a:xfrm>
            <a:off x="3858591" y="1913105"/>
            <a:ext cx="397281" cy="532718"/>
          </a:xfrm>
          <a:prstGeom prst="rect">
            <a:avLst/>
          </a:prstGeom>
        </p:spPr>
      </p:pic>
      <p:pic>
        <p:nvPicPr>
          <p:cNvPr id="21" name="Picture 20">
            <a:extLst>
              <a:ext uri="{FF2B5EF4-FFF2-40B4-BE49-F238E27FC236}">
                <a16:creationId xmlns:a16="http://schemas.microsoft.com/office/drawing/2014/main" id="{37D8F945-2903-E598-03DA-9795E2E7EA48}"/>
              </a:ext>
            </a:extLst>
          </p:cNvPr>
          <p:cNvPicPr>
            <a:picLocks noChangeAspect="1"/>
          </p:cNvPicPr>
          <p:nvPr/>
        </p:nvPicPr>
        <p:blipFill>
          <a:blip r:embed="rId7"/>
          <a:stretch>
            <a:fillRect/>
          </a:stretch>
        </p:blipFill>
        <p:spPr>
          <a:xfrm rot="10800000">
            <a:off x="5872817" y="1913105"/>
            <a:ext cx="397281" cy="532718"/>
          </a:xfrm>
          <a:prstGeom prst="rect">
            <a:avLst/>
          </a:prstGeom>
        </p:spPr>
      </p:pic>
    </p:spTree>
    <p:extLst>
      <p:ext uri="{BB962C8B-B14F-4D97-AF65-F5344CB8AC3E}">
        <p14:creationId xmlns:p14="http://schemas.microsoft.com/office/powerpoint/2010/main" val="5814533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671</Words>
  <Application>Microsoft Macintosh PowerPoint</Application>
  <PresentationFormat>Widescreen</PresentationFormat>
  <Paragraphs>60</Paragraphs>
  <Slides>21</Slides>
  <Notes>0</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Calibri Light</vt:lpstr>
      <vt:lpstr>Century Gothic</vt:lpstr>
      <vt:lpstr>Futura</vt:lpstr>
      <vt:lpstr>Futura Book</vt:lpstr>
      <vt:lpstr>Futura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3</cp:revision>
  <dcterms:created xsi:type="dcterms:W3CDTF">2023-12-28T13:13:48Z</dcterms:created>
  <dcterms:modified xsi:type="dcterms:W3CDTF">2023-12-28T14:23:41Z</dcterms:modified>
</cp:coreProperties>
</file>